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3.xml" ContentType="application/vnd.openxmlformats-officedocument.presentationml.tags+xml"/>
  <Override PartName="/ppt/notesSlides/notesSlide5.xml" ContentType="application/vnd.openxmlformats-officedocument.presentationml.notesSlide+xml"/>
  <Override PartName="/ppt/tags/tag4.xml" ContentType="application/vnd.openxmlformats-officedocument.presentationml.tags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notesMasterIdLst>
    <p:notesMasterId r:id="rId8"/>
  </p:notesMasterIdLst>
  <p:sldIdLst>
    <p:sldId id="257" r:id="rId2"/>
    <p:sldId id="260" r:id="rId3"/>
    <p:sldId id="263" r:id="rId4"/>
    <p:sldId id="264" r:id="rId5"/>
    <p:sldId id="262" r:id="rId6"/>
    <p:sldId id="265" r:id="rId7"/>
  </p:sldIdLst>
  <p:sldSz cx="42803763" cy="302752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17"/>
    <p:restoredTop sz="94632"/>
  </p:normalViewPr>
  <p:slideViewPr>
    <p:cSldViewPr snapToGrid="0">
      <p:cViewPr>
        <p:scale>
          <a:sx n="161" d="100"/>
          <a:sy n="161" d="100"/>
        </p:scale>
        <p:origin x="-33944" y="-140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AAB75C-374F-444E-AA6D-62531E09673E}" type="datetimeFigureOut">
              <a:rPr lang="de-DE" smtClean="0"/>
              <a:t>08.06.25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247775" y="1143000"/>
            <a:ext cx="43624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C65B10-7F0D-8A41-B840-44E8713D30A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54282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985880" rtl="0" eaLnBrk="1" latinLnBrk="0" hangingPunct="1">
      <a:defRPr sz="5232" kern="1200">
        <a:solidFill>
          <a:schemeClr val="tx1"/>
        </a:solidFill>
        <a:latin typeface="+mn-lt"/>
        <a:ea typeface="+mn-ea"/>
        <a:cs typeface="+mn-cs"/>
      </a:defRPr>
    </a:lvl1pPr>
    <a:lvl2pPr marL="1992938" algn="l" defTabSz="3985880" rtl="0" eaLnBrk="1" latinLnBrk="0" hangingPunct="1">
      <a:defRPr sz="5232" kern="1200">
        <a:solidFill>
          <a:schemeClr val="tx1"/>
        </a:solidFill>
        <a:latin typeface="+mn-lt"/>
        <a:ea typeface="+mn-ea"/>
        <a:cs typeface="+mn-cs"/>
      </a:defRPr>
    </a:lvl2pPr>
    <a:lvl3pPr marL="3985880" algn="l" defTabSz="3985880" rtl="0" eaLnBrk="1" latinLnBrk="0" hangingPunct="1">
      <a:defRPr sz="5232" kern="1200">
        <a:solidFill>
          <a:schemeClr val="tx1"/>
        </a:solidFill>
        <a:latin typeface="+mn-lt"/>
        <a:ea typeface="+mn-ea"/>
        <a:cs typeface="+mn-cs"/>
      </a:defRPr>
    </a:lvl3pPr>
    <a:lvl4pPr marL="5978819" algn="l" defTabSz="3985880" rtl="0" eaLnBrk="1" latinLnBrk="0" hangingPunct="1">
      <a:defRPr sz="5232" kern="1200">
        <a:solidFill>
          <a:schemeClr val="tx1"/>
        </a:solidFill>
        <a:latin typeface="+mn-lt"/>
        <a:ea typeface="+mn-ea"/>
        <a:cs typeface="+mn-cs"/>
      </a:defRPr>
    </a:lvl4pPr>
    <a:lvl5pPr marL="7971757" algn="l" defTabSz="3985880" rtl="0" eaLnBrk="1" latinLnBrk="0" hangingPunct="1">
      <a:defRPr sz="5232" kern="1200">
        <a:solidFill>
          <a:schemeClr val="tx1"/>
        </a:solidFill>
        <a:latin typeface="+mn-lt"/>
        <a:ea typeface="+mn-ea"/>
        <a:cs typeface="+mn-cs"/>
      </a:defRPr>
    </a:lvl5pPr>
    <a:lvl6pPr marL="9964699" algn="l" defTabSz="3985880" rtl="0" eaLnBrk="1" latinLnBrk="0" hangingPunct="1">
      <a:defRPr sz="5232" kern="1200">
        <a:solidFill>
          <a:schemeClr val="tx1"/>
        </a:solidFill>
        <a:latin typeface="+mn-lt"/>
        <a:ea typeface="+mn-ea"/>
        <a:cs typeface="+mn-cs"/>
      </a:defRPr>
    </a:lvl6pPr>
    <a:lvl7pPr marL="11957637" algn="l" defTabSz="3985880" rtl="0" eaLnBrk="1" latinLnBrk="0" hangingPunct="1">
      <a:defRPr sz="5232" kern="1200">
        <a:solidFill>
          <a:schemeClr val="tx1"/>
        </a:solidFill>
        <a:latin typeface="+mn-lt"/>
        <a:ea typeface="+mn-ea"/>
        <a:cs typeface="+mn-cs"/>
      </a:defRPr>
    </a:lvl7pPr>
    <a:lvl8pPr marL="13950579" algn="l" defTabSz="3985880" rtl="0" eaLnBrk="1" latinLnBrk="0" hangingPunct="1">
      <a:defRPr sz="5232" kern="1200">
        <a:solidFill>
          <a:schemeClr val="tx1"/>
        </a:solidFill>
        <a:latin typeface="+mn-lt"/>
        <a:ea typeface="+mn-ea"/>
        <a:cs typeface="+mn-cs"/>
      </a:defRPr>
    </a:lvl8pPr>
    <a:lvl9pPr marL="15943518" algn="l" defTabSz="3985880" rtl="0" eaLnBrk="1" latinLnBrk="0" hangingPunct="1">
      <a:defRPr sz="5232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247775" y="1143000"/>
            <a:ext cx="4362450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F24F9E-CAD8-3F43-8CE9-BA9BFEDA13DD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388833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247775" y="1143000"/>
            <a:ext cx="4362450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F24F9E-CAD8-3F43-8CE9-BA9BFEDA13DD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542451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B157DC-6DE1-8E1B-DD3E-96253E125C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E28D93B7-ECD5-6E8A-FE7B-768AF944672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247775" y="1143000"/>
            <a:ext cx="4362450" cy="3086100"/>
          </a:xfrm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D21F0FAF-4801-3FB8-96BA-34768C8E1D4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CFEA5FD-7C10-75E6-0F4F-BF9B942CCB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F24F9E-CAD8-3F43-8CE9-BA9BFEDA13DD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163221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5A827D-4440-1FFF-E47E-9E355F4824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2469EB71-AE13-6856-5424-811BFB2B1E8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247775" y="1143000"/>
            <a:ext cx="4362450" cy="3086100"/>
          </a:xfrm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4AF03262-D9B8-3C89-8B93-5EB367A28BB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7AC086A0-269E-F632-78E7-2A5D466E7F2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F24F9E-CAD8-3F43-8CE9-BA9BFEDA13DD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68859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1A3C83-819D-0E49-7ECC-DE2AA3B4C7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A11C09A8-B29A-8085-7155-61F594CCC38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247775" y="1143000"/>
            <a:ext cx="4362450" cy="3086100"/>
          </a:xfrm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CD21D2A7-0AC2-F18A-AA07-C2DD4127031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2CC809F-E3D4-596D-0AD4-A4DFD917556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F24F9E-CAD8-3F43-8CE9-BA9BFEDA13DD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104836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7F6785-9DE0-B1D7-6EAF-19A0A613B8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776AA42F-D0B9-9000-8581-219F3069DB3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247775" y="1143000"/>
            <a:ext cx="4362450" cy="3086100"/>
          </a:xfrm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A452DC43-BACF-B400-49F4-7682C5FB920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28C1B92-B439-170D-0A55-D0A9CAD992A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F24F9E-CAD8-3F43-8CE9-BA9BFEDA13DD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919209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10282" y="4954765"/>
            <a:ext cx="36383199" cy="10540259"/>
          </a:xfrm>
        </p:spPr>
        <p:txBody>
          <a:bodyPr anchor="b"/>
          <a:lstStyle>
            <a:lvl1pPr algn="ctr">
              <a:defRPr sz="26488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50471" y="15901497"/>
            <a:ext cx="32102822" cy="7309499"/>
          </a:xfrm>
        </p:spPr>
        <p:txBody>
          <a:bodyPr/>
          <a:lstStyle>
            <a:lvl1pPr marL="0" indent="0" algn="ctr">
              <a:buNone/>
              <a:defRPr sz="10595"/>
            </a:lvl1pPr>
            <a:lvl2pPr marL="2018355" indent="0" algn="ctr">
              <a:buNone/>
              <a:defRPr sz="8829"/>
            </a:lvl2pPr>
            <a:lvl3pPr marL="4036710" indent="0" algn="ctr">
              <a:buNone/>
              <a:defRPr sz="7946"/>
            </a:lvl3pPr>
            <a:lvl4pPr marL="6055065" indent="0" algn="ctr">
              <a:buNone/>
              <a:defRPr sz="7063"/>
            </a:lvl4pPr>
            <a:lvl5pPr marL="8073420" indent="0" algn="ctr">
              <a:buNone/>
              <a:defRPr sz="7063"/>
            </a:lvl5pPr>
            <a:lvl6pPr marL="10091776" indent="0" algn="ctr">
              <a:buNone/>
              <a:defRPr sz="7063"/>
            </a:lvl6pPr>
            <a:lvl7pPr marL="12110131" indent="0" algn="ctr">
              <a:buNone/>
              <a:defRPr sz="7063"/>
            </a:lvl7pPr>
            <a:lvl8pPr marL="14128486" indent="0" algn="ctr">
              <a:buNone/>
              <a:defRPr sz="7063"/>
            </a:lvl8pPr>
            <a:lvl9pPr marL="16146841" indent="0" algn="ctr">
              <a:buNone/>
              <a:defRPr sz="7063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7012A-EC4C-B646-B2AC-BB3ECF8D7D58}" type="datetimeFigureOut">
              <a:rPr lang="de-DE" smtClean="0"/>
              <a:t>08.06.25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B44DF-7872-5F4A-A7DF-9E9FC89E7B1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832413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7012A-EC4C-B646-B2AC-BB3ECF8D7D58}" type="datetimeFigureOut">
              <a:rPr lang="de-DE" smtClean="0"/>
              <a:t>08.06.25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B44DF-7872-5F4A-A7DF-9E9FC89E7B1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91097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0631445" y="1611875"/>
            <a:ext cx="9229561" cy="25656844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42761" y="1611875"/>
            <a:ext cx="27153637" cy="25656844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7012A-EC4C-B646-B2AC-BB3ECF8D7D58}" type="datetimeFigureOut">
              <a:rPr lang="de-DE" smtClean="0"/>
              <a:t>08.06.25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B44DF-7872-5F4A-A7DF-9E9FC89E7B1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57009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7012A-EC4C-B646-B2AC-BB3ECF8D7D58}" type="datetimeFigureOut">
              <a:rPr lang="de-DE" smtClean="0"/>
              <a:t>08.06.25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B44DF-7872-5F4A-A7DF-9E9FC89E7B1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620957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20467" y="7547788"/>
            <a:ext cx="36918246" cy="12593645"/>
          </a:xfrm>
        </p:spPr>
        <p:txBody>
          <a:bodyPr anchor="b"/>
          <a:lstStyle>
            <a:lvl1pPr>
              <a:defRPr sz="26488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20467" y="20260574"/>
            <a:ext cx="36918246" cy="6622701"/>
          </a:xfrm>
        </p:spPr>
        <p:txBody>
          <a:bodyPr/>
          <a:lstStyle>
            <a:lvl1pPr marL="0" indent="0">
              <a:buNone/>
              <a:defRPr sz="10595">
                <a:solidFill>
                  <a:schemeClr val="tx1">
                    <a:tint val="82000"/>
                  </a:schemeClr>
                </a:solidFill>
              </a:defRPr>
            </a:lvl1pPr>
            <a:lvl2pPr marL="2018355" indent="0">
              <a:buNone/>
              <a:defRPr sz="8829">
                <a:solidFill>
                  <a:schemeClr val="tx1">
                    <a:tint val="82000"/>
                  </a:schemeClr>
                </a:solidFill>
              </a:defRPr>
            </a:lvl2pPr>
            <a:lvl3pPr marL="4036710" indent="0">
              <a:buNone/>
              <a:defRPr sz="7946">
                <a:solidFill>
                  <a:schemeClr val="tx1">
                    <a:tint val="82000"/>
                  </a:schemeClr>
                </a:solidFill>
              </a:defRPr>
            </a:lvl3pPr>
            <a:lvl4pPr marL="6055065" indent="0">
              <a:buNone/>
              <a:defRPr sz="7063">
                <a:solidFill>
                  <a:schemeClr val="tx1">
                    <a:tint val="82000"/>
                  </a:schemeClr>
                </a:solidFill>
              </a:defRPr>
            </a:lvl4pPr>
            <a:lvl5pPr marL="8073420" indent="0">
              <a:buNone/>
              <a:defRPr sz="7063">
                <a:solidFill>
                  <a:schemeClr val="tx1">
                    <a:tint val="82000"/>
                  </a:schemeClr>
                </a:solidFill>
              </a:defRPr>
            </a:lvl5pPr>
            <a:lvl6pPr marL="10091776" indent="0">
              <a:buNone/>
              <a:defRPr sz="7063">
                <a:solidFill>
                  <a:schemeClr val="tx1">
                    <a:tint val="82000"/>
                  </a:schemeClr>
                </a:solidFill>
              </a:defRPr>
            </a:lvl6pPr>
            <a:lvl7pPr marL="12110131" indent="0">
              <a:buNone/>
              <a:defRPr sz="7063">
                <a:solidFill>
                  <a:schemeClr val="tx1">
                    <a:tint val="82000"/>
                  </a:schemeClr>
                </a:solidFill>
              </a:defRPr>
            </a:lvl7pPr>
            <a:lvl8pPr marL="14128486" indent="0">
              <a:buNone/>
              <a:defRPr sz="7063">
                <a:solidFill>
                  <a:schemeClr val="tx1">
                    <a:tint val="82000"/>
                  </a:schemeClr>
                </a:solidFill>
              </a:defRPr>
            </a:lvl8pPr>
            <a:lvl9pPr marL="16146841" indent="0">
              <a:buNone/>
              <a:defRPr sz="7063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7012A-EC4C-B646-B2AC-BB3ECF8D7D58}" type="datetimeFigureOut">
              <a:rPr lang="de-DE" smtClean="0"/>
              <a:t>08.06.25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B44DF-7872-5F4A-A7DF-9E9FC89E7B1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897654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42759" y="8059374"/>
            <a:ext cx="18191599" cy="19209345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669405" y="8059374"/>
            <a:ext cx="18191599" cy="19209345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7012A-EC4C-B646-B2AC-BB3ECF8D7D58}" type="datetimeFigureOut">
              <a:rPr lang="de-DE" smtClean="0"/>
              <a:t>08.06.25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B44DF-7872-5F4A-A7DF-9E9FC89E7B1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984702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48334" y="1611882"/>
            <a:ext cx="36918246" cy="5851808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48339" y="7421634"/>
            <a:ext cx="18107995" cy="3637228"/>
          </a:xfrm>
        </p:spPr>
        <p:txBody>
          <a:bodyPr anchor="b"/>
          <a:lstStyle>
            <a:lvl1pPr marL="0" indent="0">
              <a:buNone/>
              <a:defRPr sz="10595" b="1"/>
            </a:lvl1pPr>
            <a:lvl2pPr marL="2018355" indent="0">
              <a:buNone/>
              <a:defRPr sz="8829" b="1"/>
            </a:lvl2pPr>
            <a:lvl3pPr marL="4036710" indent="0">
              <a:buNone/>
              <a:defRPr sz="7946" b="1"/>
            </a:lvl3pPr>
            <a:lvl4pPr marL="6055065" indent="0">
              <a:buNone/>
              <a:defRPr sz="7063" b="1"/>
            </a:lvl4pPr>
            <a:lvl5pPr marL="8073420" indent="0">
              <a:buNone/>
              <a:defRPr sz="7063" b="1"/>
            </a:lvl5pPr>
            <a:lvl6pPr marL="10091776" indent="0">
              <a:buNone/>
              <a:defRPr sz="7063" b="1"/>
            </a:lvl6pPr>
            <a:lvl7pPr marL="12110131" indent="0">
              <a:buNone/>
              <a:defRPr sz="7063" b="1"/>
            </a:lvl7pPr>
            <a:lvl8pPr marL="14128486" indent="0">
              <a:buNone/>
              <a:defRPr sz="7063" b="1"/>
            </a:lvl8pPr>
            <a:lvl9pPr marL="16146841" indent="0">
              <a:buNone/>
              <a:defRPr sz="7063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48339" y="11058863"/>
            <a:ext cx="18107995" cy="16265921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1669408" y="7421634"/>
            <a:ext cx="18197174" cy="3637228"/>
          </a:xfrm>
        </p:spPr>
        <p:txBody>
          <a:bodyPr anchor="b"/>
          <a:lstStyle>
            <a:lvl1pPr marL="0" indent="0">
              <a:buNone/>
              <a:defRPr sz="10595" b="1"/>
            </a:lvl1pPr>
            <a:lvl2pPr marL="2018355" indent="0">
              <a:buNone/>
              <a:defRPr sz="8829" b="1"/>
            </a:lvl2pPr>
            <a:lvl3pPr marL="4036710" indent="0">
              <a:buNone/>
              <a:defRPr sz="7946" b="1"/>
            </a:lvl3pPr>
            <a:lvl4pPr marL="6055065" indent="0">
              <a:buNone/>
              <a:defRPr sz="7063" b="1"/>
            </a:lvl4pPr>
            <a:lvl5pPr marL="8073420" indent="0">
              <a:buNone/>
              <a:defRPr sz="7063" b="1"/>
            </a:lvl5pPr>
            <a:lvl6pPr marL="10091776" indent="0">
              <a:buNone/>
              <a:defRPr sz="7063" b="1"/>
            </a:lvl6pPr>
            <a:lvl7pPr marL="12110131" indent="0">
              <a:buNone/>
              <a:defRPr sz="7063" b="1"/>
            </a:lvl7pPr>
            <a:lvl8pPr marL="14128486" indent="0">
              <a:buNone/>
              <a:defRPr sz="7063" b="1"/>
            </a:lvl8pPr>
            <a:lvl9pPr marL="16146841" indent="0">
              <a:buNone/>
              <a:defRPr sz="7063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1669408" y="11058863"/>
            <a:ext cx="18197174" cy="16265921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7012A-EC4C-B646-B2AC-BB3ECF8D7D58}" type="datetimeFigureOut">
              <a:rPr lang="de-DE" smtClean="0"/>
              <a:t>08.06.25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B44DF-7872-5F4A-A7DF-9E9FC89E7B1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448025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7012A-EC4C-B646-B2AC-BB3ECF8D7D58}" type="datetimeFigureOut">
              <a:rPr lang="de-DE" smtClean="0"/>
              <a:t>08.06.25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B44DF-7872-5F4A-A7DF-9E9FC89E7B1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857429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7012A-EC4C-B646-B2AC-BB3ECF8D7D58}" type="datetimeFigureOut">
              <a:rPr lang="de-DE" smtClean="0"/>
              <a:t>08.06.25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B44DF-7872-5F4A-A7DF-9E9FC89E7B1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48596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48334" y="2018348"/>
            <a:ext cx="13805328" cy="7064216"/>
          </a:xfrm>
        </p:spPr>
        <p:txBody>
          <a:bodyPr anchor="b"/>
          <a:lstStyle>
            <a:lvl1pPr>
              <a:defRPr sz="14127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197174" y="4359077"/>
            <a:ext cx="21669405" cy="21515024"/>
          </a:xfrm>
        </p:spPr>
        <p:txBody>
          <a:bodyPr/>
          <a:lstStyle>
            <a:lvl1pPr>
              <a:defRPr sz="14127"/>
            </a:lvl1pPr>
            <a:lvl2pPr>
              <a:defRPr sz="12361"/>
            </a:lvl2pPr>
            <a:lvl3pPr>
              <a:defRPr sz="10595"/>
            </a:lvl3pPr>
            <a:lvl4pPr>
              <a:defRPr sz="8829"/>
            </a:lvl4pPr>
            <a:lvl5pPr>
              <a:defRPr sz="8829"/>
            </a:lvl5pPr>
            <a:lvl6pPr>
              <a:defRPr sz="8829"/>
            </a:lvl6pPr>
            <a:lvl7pPr>
              <a:defRPr sz="8829"/>
            </a:lvl7pPr>
            <a:lvl8pPr>
              <a:defRPr sz="8829"/>
            </a:lvl8pPr>
            <a:lvl9pPr>
              <a:defRPr sz="8829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48334" y="9082564"/>
            <a:ext cx="13805328" cy="16826573"/>
          </a:xfrm>
        </p:spPr>
        <p:txBody>
          <a:bodyPr/>
          <a:lstStyle>
            <a:lvl1pPr marL="0" indent="0">
              <a:buNone/>
              <a:defRPr sz="7063"/>
            </a:lvl1pPr>
            <a:lvl2pPr marL="2018355" indent="0">
              <a:buNone/>
              <a:defRPr sz="6180"/>
            </a:lvl2pPr>
            <a:lvl3pPr marL="4036710" indent="0">
              <a:buNone/>
              <a:defRPr sz="5298"/>
            </a:lvl3pPr>
            <a:lvl4pPr marL="6055065" indent="0">
              <a:buNone/>
              <a:defRPr sz="4415"/>
            </a:lvl4pPr>
            <a:lvl5pPr marL="8073420" indent="0">
              <a:buNone/>
              <a:defRPr sz="4415"/>
            </a:lvl5pPr>
            <a:lvl6pPr marL="10091776" indent="0">
              <a:buNone/>
              <a:defRPr sz="4415"/>
            </a:lvl6pPr>
            <a:lvl7pPr marL="12110131" indent="0">
              <a:buNone/>
              <a:defRPr sz="4415"/>
            </a:lvl7pPr>
            <a:lvl8pPr marL="14128486" indent="0">
              <a:buNone/>
              <a:defRPr sz="4415"/>
            </a:lvl8pPr>
            <a:lvl9pPr marL="16146841" indent="0">
              <a:buNone/>
              <a:defRPr sz="4415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7012A-EC4C-B646-B2AC-BB3ECF8D7D58}" type="datetimeFigureOut">
              <a:rPr lang="de-DE" smtClean="0"/>
              <a:t>08.06.25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B44DF-7872-5F4A-A7DF-9E9FC89E7B1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56532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48334" y="2018348"/>
            <a:ext cx="13805328" cy="7064216"/>
          </a:xfrm>
        </p:spPr>
        <p:txBody>
          <a:bodyPr anchor="b"/>
          <a:lstStyle>
            <a:lvl1pPr>
              <a:defRPr sz="14127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8197174" y="4359077"/>
            <a:ext cx="21669405" cy="21515024"/>
          </a:xfrm>
        </p:spPr>
        <p:txBody>
          <a:bodyPr anchor="t"/>
          <a:lstStyle>
            <a:lvl1pPr marL="0" indent="0">
              <a:buNone/>
              <a:defRPr sz="14127"/>
            </a:lvl1pPr>
            <a:lvl2pPr marL="2018355" indent="0">
              <a:buNone/>
              <a:defRPr sz="12361"/>
            </a:lvl2pPr>
            <a:lvl3pPr marL="4036710" indent="0">
              <a:buNone/>
              <a:defRPr sz="10595"/>
            </a:lvl3pPr>
            <a:lvl4pPr marL="6055065" indent="0">
              <a:buNone/>
              <a:defRPr sz="8829"/>
            </a:lvl4pPr>
            <a:lvl5pPr marL="8073420" indent="0">
              <a:buNone/>
              <a:defRPr sz="8829"/>
            </a:lvl5pPr>
            <a:lvl6pPr marL="10091776" indent="0">
              <a:buNone/>
              <a:defRPr sz="8829"/>
            </a:lvl6pPr>
            <a:lvl7pPr marL="12110131" indent="0">
              <a:buNone/>
              <a:defRPr sz="8829"/>
            </a:lvl7pPr>
            <a:lvl8pPr marL="14128486" indent="0">
              <a:buNone/>
              <a:defRPr sz="8829"/>
            </a:lvl8pPr>
            <a:lvl9pPr marL="16146841" indent="0">
              <a:buNone/>
              <a:defRPr sz="8829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48334" y="9082564"/>
            <a:ext cx="13805328" cy="16826573"/>
          </a:xfrm>
        </p:spPr>
        <p:txBody>
          <a:bodyPr/>
          <a:lstStyle>
            <a:lvl1pPr marL="0" indent="0">
              <a:buNone/>
              <a:defRPr sz="7063"/>
            </a:lvl1pPr>
            <a:lvl2pPr marL="2018355" indent="0">
              <a:buNone/>
              <a:defRPr sz="6180"/>
            </a:lvl2pPr>
            <a:lvl3pPr marL="4036710" indent="0">
              <a:buNone/>
              <a:defRPr sz="5298"/>
            </a:lvl3pPr>
            <a:lvl4pPr marL="6055065" indent="0">
              <a:buNone/>
              <a:defRPr sz="4415"/>
            </a:lvl4pPr>
            <a:lvl5pPr marL="8073420" indent="0">
              <a:buNone/>
              <a:defRPr sz="4415"/>
            </a:lvl5pPr>
            <a:lvl6pPr marL="10091776" indent="0">
              <a:buNone/>
              <a:defRPr sz="4415"/>
            </a:lvl6pPr>
            <a:lvl7pPr marL="12110131" indent="0">
              <a:buNone/>
              <a:defRPr sz="4415"/>
            </a:lvl7pPr>
            <a:lvl8pPr marL="14128486" indent="0">
              <a:buNone/>
              <a:defRPr sz="4415"/>
            </a:lvl8pPr>
            <a:lvl9pPr marL="16146841" indent="0">
              <a:buNone/>
              <a:defRPr sz="4415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7012A-EC4C-B646-B2AC-BB3ECF8D7D58}" type="datetimeFigureOut">
              <a:rPr lang="de-DE" smtClean="0"/>
              <a:t>08.06.25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B44DF-7872-5F4A-A7DF-9E9FC89E7B1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610226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oleObject" Target="../embeddings/oleObject1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942759" y="1611882"/>
            <a:ext cx="36918246" cy="58518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42759" y="8059374"/>
            <a:ext cx="36918246" cy="192093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942759" y="28060644"/>
            <a:ext cx="9630847" cy="16118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298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097012A-EC4C-B646-B2AC-BB3ECF8D7D58}" type="datetimeFigureOut">
              <a:rPr lang="de-DE" smtClean="0"/>
              <a:t>08.06.25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178747" y="28060644"/>
            <a:ext cx="14446270" cy="16118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298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230157" y="28060644"/>
            <a:ext cx="9630847" cy="16118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298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B1B44DF-7872-5F4A-A7DF-9E9FC89E7B16}" type="slidenum">
              <a:rPr lang="de-DE" smtClean="0"/>
              <a:t>‹Nr.›</a:t>
            </a:fld>
            <a:endParaRPr lang="de-DE"/>
          </a:p>
        </p:txBody>
      </p:sp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F9ED0103-5191-315F-7356-15A1D5ACB8CE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3"/>
            </p:custDataLst>
            <p:extLst>
              <p:ext uri="{D42A27DB-BD31-4B8C-83A1-F6EECF244321}">
                <p14:modId xmlns:p14="http://schemas.microsoft.com/office/powerpoint/2010/main" val="4274807452"/>
              </p:ext>
            </p:extLst>
          </p:nvPr>
        </p:nvGraphicFramePr>
        <p:xfrm>
          <a:off x="5580" y="7011"/>
          <a:ext cx="4307" cy="70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14" imgW="7772400" imgH="10058400" progId="TCLayout.ActiveDocument.1">
                  <p:embed/>
                </p:oleObj>
              </mc:Choice>
              <mc:Fallback>
                <p:oleObj name="think-cell Folie" r:id="rId14" imgW="7772400" imgH="10058400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5107D58A-12B5-7BE0-0C24-D0678AE52C5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580" y="7011"/>
                        <a:ext cx="4307" cy="70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261593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4036710" rtl="0" eaLnBrk="1" latinLnBrk="0" hangingPunct="1">
        <a:lnSpc>
          <a:spcPct val="90000"/>
        </a:lnSpc>
        <a:spcBef>
          <a:spcPct val="0"/>
        </a:spcBef>
        <a:buNone/>
        <a:defRPr sz="1942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09178" indent="-1009178" algn="l" defTabSz="4036710" rtl="0" eaLnBrk="1" latinLnBrk="0" hangingPunct="1">
        <a:lnSpc>
          <a:spcPct val="90000"/>
        </a:lnSpc>
        <a:spcBef>
          <a:spcPts val="4415"/>
        </a:spcBef>
        <a:buFont typeface="Arial" panose="020B0604020202020204" pitchFamily="34" charset="0"/>
        <a:buChar char="•"/>
        <a:defRPr sz="12361" kern="1200">
          <a:solidFill>
            <a:schemeClr val="tx1"/>
          </a:solidFill>
          <a:latin typeface="+mn-lt"/>
          <a:ea typeface="+mn-ea"/>
          <a:cs typeface="+mn-cs"/>
        </a:defRPr>
      </a:lvl1pPr>
      <a:lvl2pPr marL="3027533" indent="-1009178" algn="l" defTabSz="4036710" rtl="0" eaLnBrk="1" latinLnBrk="0" hangingPunct="1">
        <a:lnSpc>
          <a:spcPct val="90000"/>
        </a:lnSpc>
        <a:spcBef>
          <a:spcPts val="2207"/>
        </a:spcBef>
        <a:buFont typeface="Arial" panose="020B0604020202020204" pitchFamily="34" charset="0"/>
        <a:buChar char="•"/>
        <a:defRPr sz="10595" kern="1200">
          <a:solidFill>
            <a:schemeClr val="tx1"/>
          </a:solidFill>
          <a:latin typeface="+mn-lt"/>
          <a:ea typeface="+mn-ea"/>
          <a:cs typeface="+mn-cs"/>
        </a:defRPr>
      </a:lvl2pPr>
      <a:lvl3pPr marL="5045888" indent="-1009178" algn="l" defTabSz="4036710" rtl="0" eaLnBrk="1" latinLnBrk="0" hangingPunct="1">
        <a:lnSpc>
          <a:spcPct val="90000"/>
        </a:lnSpc>
        <a:spcBef>
          <a:spcPts val="2207"/>
        </a:spcBef>
        <a:buFont typeface="Arial" panose="020B0604020202020204" pitchFamily="34" charset="0"/>
        <a:buChar char="•"/>
        <a:defRPr sz="8829" kern="1200">
          <a:solidFill>
            <a:schemeClr val="tx1"/>
          </a:solidFill>
          <a:latin typeface="+mn-lt"/>
          <a:ea typeface="+mn-ea"/>
          <a:cs typeface="+mn-cs"/>
        </a:defRPr>
      </a:lvl3pPr>
      <a:lvl4pPr marL="7064243" indent="-1009178" algn="l" defTabSz="4036710" rtl="0" eaLnBrk="1" latinLnBrk="0" hangingPunct="1">
        <a:lnSpc>
          <a:spcPct val="90000"/>
        </a:lnSpc>
        <a:spcBef>
          <a:spcPts val="2207"/>
        </a:spcBef>
        <a:buFont typeface="Arial" panose="020B0604020202020204" pitchFamily="34" charset="0"/>
        <a:buChar char="•"/>
        <a:defRPr sz="7946" kern="1200">
          <a:solidFill>
            <a:schemeClr val="tx1"/>
          </a:solidFill>
          <a:latin typeface="+mn-lt"/>
          <a:ea typeface="+mn-ea"/>
          <a:cs typeface="+mn-cs"/>
        </a:defRPr>
      </a:lvl4pPr>
      <a:lvl5pPr marL="9082598" indent="-1009178" algn="l" defTabSz="4036710" rtl="0" eaLnBrk="1" latinLnBrk="0" hangingPunct="1">
        <a:lnSpc>
          <a:spcPct val="90000"/>
        </a:lnSpc>
        <a:spcBef>
          <a:spcPts val="2207"/>
        </a:spcBef>
        <a:buFont typeface="Arial" panose="020B0604020202020204" pitchFamily="34" charset="0"/>
        <a:buChar char="•"/>
        <a:defRPr sz="7946" kern="1200">
          <a:solidFill>
            <a:schemeClr val="tx1"/>
          </a:solidFill>
          <a:latin typeface="+mn-lt"/>
          <a:ea typeface="+mn-ea"/>
          <a:cs typeface="+mn-cs"/>
        </a:defRPr>
      </a:lvl5pPr>
      <a:lvl6pPr marL="11100953" indent="-1009178" algn="l" defTabSz="4036710" rtl="0" eaLnBrk="1" latinLnBrk="0" hangingPunct="1">
        <a:lnSpc>
          <a:spcPct val="90000"/>
        </a:lnSpc>
        <a:spcBef>
          <a:spcPts val="2207"/>
        </a:spcBef>
        <a:buFont typeface="Arial" panose="020B0604020202020204" pitchFamily="34" charset="0"/>
        <a:buChar char="•"/>
        <a:defRPr sz="7946" kern="1200">
          <a:solidFill>
            <a:schemeClr val="tx1"/>
          </a:solidFill>
          <a:latin typeface="+mn-lt"/>
          <a:ea typeface="+mn-ea"/>
          <a:cs typeface="+mn-cs"/>
        </a:defRPr>
      </a:lvl6pPr>
      <a:lvl7pPr marL="13119308" indent="-1009178" algn="l" defTabSz="4036710" rtl="0" eaLnBrk="1" latinLnBrk="0" hangingPunct="1">
        <a:lnSpc>
          <a:spcPct val="90000"/>
        </a:lnSpc>
        <a:spcBef>
          <a:spcPts val="2207"/>
        </a:spcBef>
        <a:buFont typeface="Arial" panose="020B0604020202020204" pitchFamily="34" charset="0"/>
        <a:buChar char="•"/>
        <a:defRPr sz="7946" kern="1200">
          <a:solidFill>
            <a:schemeClr val="tx1"/>
          </a:solidFill>
          <a:latin typeface="+mn-lt"/>
          <a:ea typeface="+mn-ea"/>
          <a:cs typeface="+mn-cs"/>
        </a:defRPr>
      </a:lvl7pPr>
      <a:lvl8pPr marL="15137663" indent="-1009178" algn="l" defTabSz="4036710" rtl="0" eaLnBrk="1" latinLnBrk="0" hangingPunct="1">
        <a:lnSpc>
          <a:spcPct val="90000"/>
        </a:lnSpc>
        <a:spcBef>
          <a:spcPts val="2207"/>
        </a:spcBef>
        <a:buFont typeface="Arial" panose="020B0604020202020204" pitchFamily="34" charset="0"/>
        <a:buChar char="•"/>
        <a:defRPr sz="7946" kern="1200">
          <a:solidFill>
            <a:schemeClr val="tx1"/>
          </a:solidFill>
          <a:latin typeface="+mn-lt"/>
          <a:ea typeface="+mn-ea"/>
          <a:cs typeface="+mn-cs"/>
        </a:defRPr>
      </a:lvl8pPr>
      <a:lvl9pPr marL="17156019" indent="-1009178" algn="l" defTabSz="4036710" rtl="0" eaLnBrk="1" latinLnBrk="0" hangingPunct="1">
        <a:lnSpc>
          <a:spcPct val="90000"/>
        </a:lnSpc>
        <a:spcBef>
          <a:spcPts val="2207"/>
        </a:spcBef>
        <a:buFont typeface="Arial" panose="020B0604020202020204" pitchFamily="34" charset="0"/>
        <a:buChar char="•"/>
        <a:defRPr sz="794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036710" rtl="0" eaLnBrk="1" latinLnBrk="0" hangingPunct="1">
        <a:defRPr sz="7946" kern="1200">
          <a:solidFill>
            <a:schemeClr val="tx1"/>
          </a:solidFill>
          <a:latin typeface="+mn-lt"/>
          <a:ea typeface="+mn-ea"/>
          <a:cs typeface="+mn-cs"/>
        </a:defRPr>
      </a:lvl1pPr>
      <a:lvl2pPr marL="2018355" algn="l" defTabSz="4036710" rtl="0" eaLnBrk="1" latinLnBrk="0" hangingPunct="1">
        <a:defRPr sz="7946" kern="1200">
          <a:solidFill>
            <a:schemeClr val="tx1"/>
          </a:solidFill>
          <a:latin typeface="+mn-lt"/>
          <a:ea typeface="+mn-ea"/>
          <a:cs typeface="+mn-cs"/>
        </a:defRPr>
      </a:lvl2pPr>
      <a:lvl3pPr marL="4036710" algn="l" defTabSz="4036710" rtl="0" eaLnBrk="1" latinLnBrk="0" hangingPunct="1">
        <a:defRPr sz="7946" kern="1200">
          <a:solidFill>
            <a:schemeClr val="tx1"/>
          </a:solidFill>
          <a:latin typeface="+mn-lt"/>
          <a:ea typeface="+mn-ea"/>
          <a:cs typeface="+mn-cs"/>
        </a:defRPr>
      </a:lvl3pPr>
      <a:lvl4pPr marL="6055065" algn="l" defTabSz="4036710" rtl="0" eaLnBrk="1" latinLnBrk="0" hangingPunct="1">
        <a:defRPr sz="7946" kern="1200">
          <a:solidFill>
            <a:schemeClr val="tx1"/>
          </a:solidFill>
          <a:latin typeface="+mn-lt"/>
          <a:ea typeface="+mn-ea"/>
          <a:cs typeface="+mn-cs"/>
        </a:defRPr>
      </a:lvl4pPr>
      <a:lvl5pPr marL="8073420" algn="l" defTabSz="4036710" rtl="0" eaLnBrk="1" latinLnBrk="0" hangingPunct="1">
        <a:defRPr sz="7946" kern="1200">
          <a:solidFill>
            <a:schemeClr val="tx1"/>
          </a:solidFill>
          <a:latin typeface="+mn-lt"/>
          <a:ea typeface="+mn-ea"/>
          <a:cs typeface="+mn-cs"/>
        </a:defRPr>
      </a:lvl5pPr>
      <a:lvl6pPr marL="10091776" algn="l" defTabSz="4036710" rtl="0" eaLnBrk="1" latinLnBrk="0" hangingPunct="1">
        <a:defRPr sz="7946" kern="1200">
          <a:solidFill>
            <a:schemeClr val="tx1"/>
          </a:solidFill>
          <a:latin typeface="+mn-lt"/>
          <a:ea typeface="+mn-ea"/>
          <a:cs typeface="+mn-cs"/>
        </a:defRPr>
      </a:lvl6pPr>
      <a:lvl7pPr marL="12110131" algn="l" defTabSz="4036710" rtl="0" eaLnBrk="1" latinLnBrk="0" hangingPunct="1">
        <a:defRPr sz="7946" kern="1200">
          <a:solidFill>
            <a:schemeClr val="tx1"/>
          </a:solidFill>
          <a:latin typeface="+mn-lt"/>
          <a:ea typeface="+mn-ea"/>
          <a:cs typeface="+mn-cs"/>
        </a:defRPr>
      </a:lvl7pPr>
      <a:lvl8pPr marL="14128486" algn="l" defTabSz="4036710" rtl="0" eaLnBrk="1" latinLnBrk="0" hangingPunct="1">
        <a:defRPr sz="7946" kern="1200">
          <a:solidFill>
            <a:schemeClr val="tx1"/>
          </a:solidFill>
          <a:latin typeface="+mn-lt"/>
          <a:ea typeface="+mn-ea"/>
          <a:cs typeface="+mn-cs"/>
        </a:defRPr>
      </a:lvl8pPr>
      <a:lvl9pPr marL="16146841" algn="l" defTabSz="4036710" rtl="0" eaLnBrk="1" latinLnBrk="0" hangingPunct="1">
        <a:defRPr sz="794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2.png"/><Relationship Id="rId5" Type="http://schemas.openxmlformats.org/officeDocument/2006/relationships/image" Target="../media/image3.emf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2.png"/><Relationship Id="rId5" Type="http://schemas.openxmlformats.org/officeDocument/2006/relationships/image" Target="../media/image4.emf"/><Relationship Id="rId4" Type="http://schemas.openxmlformats.org/officeDocument/2006/relationships/oleObject" Target="../embeddings/oleObject3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2.png"/><Relationship Id="rId5" Type="http://schemas.openxmlformats.org/officeDocument/2006/relationships/image" Target="../media/image4.emf"/><Relationship Id="rId4" Type="http://schemas.openxmlformats.org/officeDocument/2006/relationships/oleObject" Target="../embeddings/oleObject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Gerade Verbindung 21">
            <a:extLst>
              <a:ext uri="{FF2B5EF4-FFF2-40B4-BE49-F238E27FC236}">
                <a16:creationId xmlns:a16="http://schemas.microsoft.com/office/drawing/2014/main" id="{B7453A2B-E0FF-6542-8754-FEDE83F04AF3}"/>
              </a:ext>
            </a:extLst>
          </p:cNvPr>
          <p:cNvCxnSpPr>
            <a:stCxn id="20" idx="0"/>
          </p:cNvCxnSpPr>
          <p:nvPr/>
        </p:nvCxnSpPr>
        <p:spPr>
          <a:xfrm flipH="1">
            <a:off x="21401879" y="1332421"/>
            <a:ext cx="4" cy="28664931"/>
          </a:xfrm>
          <a:prstGeom prst="line">
            <a:avLst/>
          </a:prstGeom>
          <a:ln w="7620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>
            <a:extLst>
              <a:ext uri="{FF2B5EF4-FFF2-40B4-BE49-F238E27FC236}">
                <a16:creationId xmlns:a16="http://schemas.microsoft.com/office/drawing/2014/main" id="{90188703-CBD3-C244-B8CB-2415DF841BE2}"/>
              </a:ext>
            </a:extLst>
          </p:cNvPr>
          <p:cNvSpPr/>
          <p:nvPr/>
        </p:nvSpPr>
        <p:spPr>
          <a:xfrm>
            <a:off x="1415211" y="1332422"/>
            <a:ext cx="39973342" cy="28284533"/>
          </a:xfrm>
          <a:prstGeom prst="ellipse">
            <a:avLst/>
          </a:prstGeom>
          <a:noFill/>
          <a:ln w="7620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545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28FD0D68-9B40-084E-B6C4-20499DD11977}"/>
              </a:ext>
            </a:extLst>
          </p:cNvPr>
          <p:cNvSpPr/>
          <p:nvPr/>
        </p:nvSpPr>
        <p:spPr>
          <a:xfrm>
            <a:off x="12451604" y="9723933"/>
            <a:ext cx="17900552" cy="11402396"/>
          </a:xfrm>
          <a:prstGeom prst="ellipse">
            <a:avLst/>
          </a:prstGeom>
          <a:solidFill>
            <a:schemeClr val="bg1"/>
          </a:solidFill>
          <a:ln w="7620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545"/>
          </a:p>
        </p:txBody>
      </p:sp>
      <p:grpSp>
        <p:nvGrpSpPr>
          <p:cNvPr id="14" name="Gruppieren 13">
            <a:extLst>
              <a:ext uri="{FF2B5EF4-FFF2-40B4-BE49-F238E27FC236}">
                <a16:creationId xmlns:a16="http://schemas.microsoft.com/office/drawing/2014/main" id="{AA87637D-7DBB-D645-869B-1F9AB1C3F5C6}"/>
              </a:ext>
            </a:extLst>
          </p:cNvPr>
          <p:cNvGrpSpPr/>
          <p:nvPr/>
        </p:nvGrpSpPr>
        <p:grpSpPr>
          <a:xfrm>
            <a:off x="37421589" y="21286"/>
            <a:ext cx="5382174" cy="4515823"/>
            <a:chOff x="22022593" y="3132138"/>
            <a:chExt cx="3806826" cy="3194053"/>
          </a:xfrm>
        </p:grpSpPr>
        <p:sp>
          <p:nvSpPr>
            <p:cNvPr id="4" name="Rechteck 3">
              <a:extLst>
                <a:ext uri="{FF2B5EF4-FFF2-40B4-BE49-F238E27FC236}">
                  <a16:creationId xmlns:a16="http://schemas.microsoft.com/office/drawing/2014/main" id="{ADD81F45-A143-F248-A56D-564607FEBB35}"/>
                </a:ext>
              </a:extLst>
            </p:cNvPr>
            <p:cNvSpPr/>
            <p:nvPr/>
          </p:nvSpPr>
          <p:spPr>
            <a:xfrm>
              <a:off x="22022593" y="3132138"/>
              <a:ext cx="3806826" cy="3194053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545"/>
            </a:p>
          </p:txBody>
        </p:sp>
        <p:sp>
          <p:nvSpPr>
            <p:cNvPr id="9" name="Textfeld 8">
              <a:extLst>
                <a:ext uri="{FF2B5EF4-FFF2-40B4-BE49-F238E27FC236}">
                  <a16:creationId xmlns:a16="http://schemas.microsoft.com/office/drawing/2014/main" id="{C2B28BE0-BA3B-8D4D-9804-0A0856A53D97}"/>
                </a:ext>
              </a:extLst>
            </p:cNvPr>
            <p:cNvSpPr txBox="1"/>
            <p:nvPr/>
          </p:nvSpPr>
          <p:spPr>
            <a:xfrm>
              <a:off x="23352919" y="4059508"/>
              <a:ext cx="965200" cy="1296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1310" b="1" dirty="0">
                  <a:solidFill>
                    <a:schemeClr val="bg1"/>
                  </a:solidFill>
                  <a:latin typeface="+mj-lt"/>
                </a:rPr>
                <a:t>P</a:t>
              </a:r>
            </a:p>
          </p:txBody>
        </p:sp>
      </p:grpSp>
      <p:grpSp>
        <p:nvGrpSpPr>
          <p:cNvPr id="13" name="Gruppieren 12">
            <a:extLst>
              <a:ext uri="{FF2B5EF4-FFF2-40B4-BE49-F238E27FC236}">
                <a16:creationId xmlns:a16="http://schemas.microsoft.com/office/drawing/2014/main" id="{0BE63D91-5F80-E24E-AEC6-235CCAE654B2}"/>
              </a:ext>
            </a:extLst>
          </p:cNvPr>
          <p:cNvGrpSpPr/>
          <p:nvPr/>
        </p:nvGrpSpPr>
        <p:grpSpPr>
          <a:xfrm>
            <a:off x="37421589" y="25760546"/>
            <a:ext cx="5382174" cy="4493381"/>
            <a:chOff x="22022593" y="15089179"/>
            <a:chExt cx="3806826" cy="3178180"/>
          </a:xfrm>
          <a:solidFill>
            <a:srgbClr val="00B0F0"/>
          </a:solidFill>
        </p:grpSpPr>
        <p:sp>
          <p:nvSpPr>
            <p:cNvPr id="7" name="Rechteck 6">
              <a:extLst>
                <a:ext uri="{FF2B5EF4-FFF2-40B4-BE49-F238E27FC236}">
                  <a16:creationId xmlns:a16="http://schemas.microsoft.com/office/drawing/2014/main" id="{7D5AFEAD-578A-994F-952D-9CB756C603E9}"/>
                </a:ext>
              </a:extLst>
            </p:cNvPr>
            <p:cNvSpPr/>
            <p:nvPr/>
          </p:nvSpPr>
          <p:spPr>
            <a:xfrm>
              <a:off x="22022593" y="15089179"/>
              <a:ext cx="3806826" cy="31781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545"/>
            </a:p>
          </p:txBody>
        </p:sp>
        <p:sp>
          <p:nvSpPr>
            <p:cNvPr id="10" name="Textfeld 9">
              <a:extLst>
                <a:ext uri="{FF2B5EF4-FFF2-40B4-BE49-F238E27FC236}">
                  <a16:creationId xmlns:a16="http://schemas.microsoft.com/office/drawing/2014/main" id="{4ED08754-781D-6340-9757-E7A2E9B3E44A}"/>
                </a:ext>
              </a:extLst>
            </p:cNvPr>
            <p:cNvSpPr txBox="1"/>
            <p:nvPr/>
          </p:nvSpPr>
          <p:spPr>
            <a:xfrm>
              <a:off x="23352919" y="16000679"/>
              <a:ext cx="965200" cy="129635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de-DE" sz="11310" b="1" dirty="0">
                  <a:solidFill>
                    <a:schemeClr val="bg1"/>
                  </a:solidFill>
                  <a:latin typeface="+mj-lt"/>
                </a:rPr>
                <a:t>P</a:t>
              </a:r>
            </a:p>
          </p:txBody>
        </p:sp>
      </p:grpSp>
      <p:grpSp>
        <p:nvGrpSpPr>
          <p:cNvPr id="17" name="Gruppieren 16">
            <a:extLst>
              <a:ext uri="{FF2B5EF4-FFF2-40B4-BE49-F238E27FC236}">
                <a16:creationId xmlns:a16="http://schemas.microsoft.com/office/drawing/2014/main" id="{1E74D5AB-C1C6-9A4A-B7B6-3BAD968831D2}"/>
              </a:ext>
            </a:extLst>
          </p:cNvPr>
          <p:cNvGrpSpPr/>
          <p:nvPr/>
        </p:nvGrpSpPr>
        <p:grpSpPr>
          <a:xfrm>
            <a:off x="0" y="21287"/>
            <a:ext cx="5382174" cy="4515823"/>
            <a:chOff x="0" y="-15872"/>
            <a:chExt cx="3806826" cy="3194053"/>
          </a:xfrm>
        </p:grpSpPr>
        <p:sp>
          <p:nvSpPr>
            <p:cNvPr id="5" name="Rechteck 4">
              <a:extLst>
                <a:ext uri="{FF2B5EF4-FFF2-40B4-BE49-F238E27FC236}">
                  <a16:creationId xmlns:a16="http://schemas.microsoft.com/office/drawing/2014/main" id="{47931693-0828-9245-BC63-285D7C7EB9EC}"/>
                </a:ext>
              </a:extLst>
            </p:cNvPr>
            <p:cNvSpPr/>
            <p:nvPr/>
          </p:nvSpPr>
          <p:spPr>
            <a:xfrm>
              <a:off x="0" y="-15872"/>
              <a:ext cx="3806826" cy="3194053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545" dirty="0"/>
            </a:p>
          </p:txBody>
        </p:sp>
        <p:sp>
          <p:nvSpPr>
            <p:cNvPr id="11" name="Textfeld 10">
              <a:extLst>
                <a:ext uri="{FF2B5EF4-FFF2-40B4-BE49-F238E27FC236}">
                  <a16:creationId xmlns:a16="http://schemas.microsoft.com/office/drawing/2014/main" id="{A14FE75B-A857-154F-8080-5F632B464915}"/>
                </a:ext>
              </a:extLst>
            </p:cNvPr>
            <p:cNvSpPr txBox="1"/>
            <p:nvPr/>
          </p:nvSpPr>
          <p:spPr>
            <a:xfrm>
              <a:off x="1511300" y="927369"/>
              <a:ext cx="965200" cy="1296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1310" b="1" dirty="0">
                  <a:solidFill>
                    <a:schemeClr val="bg1"/>
                  </a:solidFill>
                  <a:latin typeface="+mj-lt"/>
                </a:rPr>
                <a:t>P</a:t>
              </a:r>
            </a:p>
          </p:txBody>
        </p:sp>
      </p:grp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1AF3D030-B78D-ED49-AFF4-27E798FCD9F8}"/>
              </a:ext>
            </a:extLst>
          </p:cNvPr>
          <p:cNvGrpSpPr/>
          <p:nvPr/>
        </p:nvGrpSpPr>
        <p:grpSpPr>
          <a:xfrm>
            <a:off x="1" y="25738105"/>
            <a:ext cx="5382173" cy="4515823"/>
            <a:chOff x="4445795" y="15089180"/>
            <a:chExt cx="3806825" cy="3194053"/>
          </a:xfrm>
        </p:grpSpPr>
        <p:sp>
          <p:nvSpPr>
            <p:cNvPr id="6" name="Rechteck 5">
              <a:extLst>
                <a:ext uri="{FF2B5EF4-FFF2-40B4-BE49-F238E27FC236}">
                  <a16:creationId xmlns:a16="http://schemas.microsoft.com/office/drawing/2014/main" id="{BFBFCC10-C5C7-B548-B25D-C3FCD1BA363F}"/>
                </a:ext>
              </a:extLst>
            </p:cNvPr>
            <p:cNvSpPr/>
            <p:nvPr/>
          </p:nvSpPr>
          <p:spPr>
            <a:xfrm>
              <a:off x="4445795" y="15089180"/>
              <a:ext cx="3806825" cy="3194053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545"/>
            </a:p>
          </p:txBody>
        </p:sp>
        <p:sp>
          <p:nvSpPr>
            <p:cNvPr id="12" name="Textfeld 11">
              <a:extLst>
                <a:ext uri="{FF2B5EF4-FFF2-40B4-BE49-F238E27FC236}">
                  <a16:creationId xmlns:a16="http://schemas.microsoft.com/office/drawing/2014/main" id="{9BFC58D1-8DB9-F447-9820-CE48331B7131}"/>
                </a:ext>
              </a:extLst>
            </p:cNvPr>
            <p:cNvSpPr txBox="1"/>
            <p:nvPr/>
          </p:nvSpPr>
          <p:spPr>
            <a:xfrm>
              <a:off x="5957094" y="16000677"/>
              <a:ext cx="965200" cy="1296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1310" b="1" dirty="0">
                  <a:solidFill>
                    <a:schemeClr val="bg1"/>
                  </a:solidFill>
                  <a:latin typeface="+mj-lt"/>
                </a:rPr>
                <a:t>P</a:t>
              </a:r>
            </a:p>
          </p:txBody>
        </p:sp>
        <p:pic>
          <p:nvPicPr>
            <p:cNvPr id="3" name="Grafik 2">
              <a:extLst>
                <a:ext uri="{FF2B5EF4-FFF2-40B4-BE49-F238E27FC236}">
                  <a16:creationId xmlns:a16="http://schemas.microsoft.com/office/drawing/2014/main" id="{AE4CB83A-35E7-AE49-98CA-82E436E51AF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23593" y="17708057"/>
              <a:ext cx="1117600" cy="393700"/>
            </a:xfrm>
            <a:prstGeom prst="rect">
              <a:avLst/>
            </a:prstGeom>
          </p:spPr>
        </p:pic>
      </p:grpSp>
      <p:sp>
        <p:nvSpPr>
          <p:cNvPr id="15" name="Textfeld 14">
            <a:extLst>
              <a:ext uri="{FF2B5EF4-FFF2-40B4-BE49-F238E27FC236}">
                <a16:creationId xmlns:a16="http://schemas.microsoft.com/office/drawing/2014/main" id="{E44B0EE7-BB44-FD9E-75D5-AC5C60DCD5D7}"/>
              </a:ext>
            </a:extLst>
          </p:cNvPr>
          <p:cNvSpPr txBox="1"/>
          <p:nvPr/>
        </p:nvSpPr>
        <p:spPr>
          <a:xfrm>
            <a:off x="251376" y="12387065"/>
            <a:ext cx="42100716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0" dirty="0" err="1">
                <a:solidFill>
                  <a:srgbClr val="0070C0"/>
                </a:solidFill>
              </a:rPr>
              <a:t>Calli:Bot</a:t>
            </a:r>
            <a:r>
              <a:rPr lang="de-DE" sz="14000" dirty="0">
                <a:solidFill>
                  <a:srgbClr val="0070C0"/>
                </a:solidFill>
              </a:rPr>
              <a:t> </a:t>
            </a:r>
          </a:p>
          <a:p>
            <a:pPr algn="ctr"/>
            <a:r>
              <a:rPr lang="de-DE" sz="14000" dirty="0">
                <a:solidFill>
                  <a:srgbClr val="0070C0"/>
                </a:solidFill>
              </a:rPr>
              <a:t>Parcours </a:t>
            </a:r>
          </a:p>
          <a:p>
            <a:pPr algn="ctr"/>
            <a:r>
              <a:rPr lang="de-DE" sz="14000" dirty="0">
                <a:solidFill>
                  <a:srgbClr val="0070C0"/>
                </a:solidFill>
              </a:rPr>
              <a:t>Donut 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AEA45E04-ED10-0A77-446F-69B8C5331E9D}"/>
              </a:ext>
            </a:extLst>
          </p:cNvPr>
          <p:cNvSpPr txBox="1"/>
          <p:nvPr/>
        </p:nvSpPr>
        <p:spPr>
          <a:xfrm>
            <a:off x="37421590" y="29578055"/>
            <a:ext cx="53821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000" dirty="0">
                <a:solidFill>
                  <a:srgbClr val="0070C0"/>
                </a:solidFill>
              </a:rPr>
              <a:t>https://</a:t>
            </a:r>
            <a:r>
              <a:rPr lang="de-DE" sz="2000" dirty="0" err="1">
                <a:solidFill>
                  <a:srgbClr val="0070C0"/>
                </a:solidFill>
              </a:rPr>
              <a:t>codingkidz.de</a:t>
            </a:r>
            <a:r>
              <a:rPr lang="de-DE" sz="2000" dirty="0">
                <a:solidFill>
                  <a:srgbClr val="0070C0"/>
                </a:solidFill>
              </a:rPr>
              <a:t>/</a:t>
            </a:r>
            <a:r>
              <a:rPr lang="de-DE" sz="2000" dirty="0" err="1">
                <a:solidFill>
                  <a:srgbClr val="0070C0"/>
                </a:solidFill>
              </a:rPr>
              <a:t>wiki</a:t>
            </a:r>
            <a:endParaRPr lang="de-DE" sz="20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67016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uppieren 13">
            <a:extLst>
              <a:ext uri="{FF2B5EF4-FFF2-40B4-BE49-F238E27FC236}">
                <a16:creationId xmlns:a16="http://schemas.microsoft.com/office/drawing/2014/main" id="{AA87637D-7DBB-D645-869B-1F9AB1C3F5C6}"/>
              </a:ext>
            </a:extLst>
          </p:cNvPr>
          <p:cNvGrpSpPr/>
          <p:nvPr/>
        </p:nvGrpSpPr>
        <p:grpSpPr>
          <a:xfrm>
            <a:off x="37421589" y="21286"/>
            <a:ext cx="5382174" cy="4515823"/>
            <a:chOff x="22022593" y="3132138"/>
            <a:chExt cx="3806826" cy="3194053"/>
          </a:xfrm>
        </p:grpSpPr>
        <p:sp>
          <p:nvSpPr>
            <p:cNvPr id="4" name="Rechteck 3">
              <a:extLst>
                <a:ext uri="{FF2B5EF4-FFF2-40B4-BE49-F238E27FC236}">
                  <a16:creationId xmlns:a16="http://schemas.microsoft.com/office/drawing/2014/main" id="{ADD81F45-A143-F248-A56D-564607FEBB35}"/>
                </a:ext>
              </a:extLst>
            </p:cNvPr>
            <p:cNvSpPr/>
            <p:nvPr/>
          </p:nvSpPr>
          <p:spPr>
            <a:xfrm>
              <a:off x="22022593" y="3132138"/>
              <a:ext cx="3806826" cy="3194053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545"/>
            </a:p>
          </p:txBody>
        </p:sp>
        <p:sp>
          <p:nvSpPr>
            <p:cNvPr id="9" name="Textfeld 8">
              <a:extLst>
                <a:ext uri="{FF2B5EF4-FFF2-40B4-BE49-F238E27FC236}">
                  <a16:creationId xmlns:a16="http://schemas.microsoft.com/office/drawing/2014/main" id="{C2B28BE0-BA3B-8D4D-9804-0A0856A53D97}"/>
                </a:ext>
              </a:extLst>
            </p:cNvPr>
            <p:cNvSpPr txBox="1"/>
            <p:nvPr/>
          </p:nvSpPr>
          <p:spPr>
            <a:xfrm>
              <a:off x="23352919" y="4059508"/>
              <a:ext cx="965200" cy="1296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1310" b="1" dirty="0">
                  <a:solidFill>
                    <a:schemeClr val="bg1"/>
                  </a:solidFill>
                  <a:latin typeface="+mj-lt"/>
                </a:rPr>
                <a:t>P</a:t>
              </a:r>
            </a:p>
          </p:txBody>
        </p:sp>
      </p:grpSp>
      <p:grpSp>
        <p:nvGrpSpPr>
          <p:cNvPr id="13" name="Gruppieren 12">
            <a:extLst>
              <a:ext uri="{FF2B5EF4-FFF2-40B4-BE49-F238E27FC236}">
                <a16:creationId xmlns:a16="http://schemas.microsoft.com/office/drawing/2014/main" id="{0BE63D91-5F80-E24E-AEC6-235CCAE654B2}"/>
              </a:ext>
            </a:extLst>
          </p:cNvPr>
          <p:cNvGrpSpPr/>
          <p:nvPr/>
        </p:nvGrpSpPr>
        <p:grpSpPr>
          <a:xfrm>
            <a:off x="37421589" y="25760546"/>
            <a:ext cx="5382174" cy="4493381"/>
            <a:chOff x="22022593" y="15089179"/>
            <a:chExt cx="3806826" cy="3178180"/>
          </a:xfrm>
          <a:solidFill>
            <a:srgbClr val="00B0F0"/>
          </a:solidFill>
        </p:grpSpPr>
        <p:sp>
          <p:nvSpPr>
            <p:cNvPr id="7" name="Rechteck 6">
              <a:extLst>
                <a:ext uri="{FF2B5EF4-FFF2-40B4-BE49-F238E27FC236}">
                  <a16:creationId xmlns:a16="http://schemas.microsoft.com/office/drawing/2014/main" id="{7D5AFEAD-578A-994F-952D-9CB756C603E9}"/>
                </a:ext>
              </a:extLst>
            </p:cNvPr>
            <p:cNvSpPr/>
            <p:nvPr/>
          </p:nvSpPr>
          <p:spPr>
            <a:xfrm>
              <a:off x="22022593" y="15089179"/>
              <a:ext cx="3806826" cy="31781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545"/>
            </a:p>
          </p:txBody>
        </p:sp>
        <p:sp>
          <p:nvSpPr>
            <p:cNvPr id="10" name="Textfeld 9">
              <a:extLst>
                <a:ext uri="{FF2B5EF4-FFF2-40B4-BE49-F238E27FC236}">
                  <a16:creationId xmlns:a16="http://schemas.microsoft.com/office/drawing/2014/main" id="{4ED08754-781D-6340-9757-E7A2E9B3E44A}"/>
                </a:ext>
              </a:extLst>
            </p:cNvPr>
            <p:cNvSpPr txBox="1"/>
            <p:nvPr/>
          </p:nvSpPr>
          <p:spPr>
            <a:xfrm>
              <a:off x="23352919" y="16000679"/>
              <a:ext cx="965200" cy="129635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de-DE" sz="11310" b="1" dirty="0">
                  <a:solidFill>
                    <a:schemeClr val="bg1"/>
                  </a:solidFill>
                  <a:latin typeface="+mj-lt"/>
                </a:rPr>
                <a:t>P</a:t>
              </a:r>
            </a:p>
          </p:txBody>
        </p:sp>
      </p:grpSp>
      <p:grpSp>
        <p:nvGrpSpPr>
          <p:cNvPr id="17" name="Gruppieren 16">
            <a:extLst>
              <a:ext uri="{FF2B5EF4-FFF2-40B4-BE49-F238E27FC236}">
                <a16:creationId xmlns:a16="http://schemas.microsoft.com/office/drawing/2014/main" id="{1E74D5AB-C1C6-9A4A-B7B6-3BAD968831D2}"/>
              </a:ext>
            </a:extLst>
          </p:cNvPr>
          <p:cNvGrpSpPr/>
          <p:nvPr/>
        </p:nvGrpSpPr>
        <p:grpSpPr>
          <a:xfrm>
            <a:off x="0" y="21287"/>
            <a:ext cx="5382174" cy="4515823"/>
            <a:chOff x="0" y="-15872"/>
            <a:chExt cx="3806826" cy="3194053"/>
          </a:xfrm>
        </p:grpSpPr>
        <p:sp>
          <p:nvSpPr>
            <p:cNvPr id="5" name="Rechteck 4">
              <a:extLst>
                <a:ext uri="{FF2B5EF4-FFF2-40B4-BE49-F238E27FC236}">
                  <a16:creationId xmlns:a16="http://schemas.microsoft.com/office/drawing/2014/main" id="{47931693-0828-9245-BC63-285D7C7EB9EC}"/>
                </a:ext>
              </a:extLst>
            </p:cNvPr>
            <p:cNvSpPr/>
            <p:nvPr/>
          </p:nvSpPr>
          <p:spPr>
            <a:xfrm>
              <a:off x="0" y="-15872"/>
              <a:ext cx="3806826" cy="3194053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545" dirty="0"/>
            </a:p>
          </p:txBody>
        </p:sp>
        <p:sp>
          <p:nvSpPr>
            <p:cNvPr id="11" name="Textfeld 10">
              <a:extLst>
                <a:ext uri="{FF2B5EF4-FFF2-40B4-BE49-F238E27FC236}">
                  <a16:creationId xmlns:a16="http://schemas.microsoft.com/office/drawing/2014/main" id="{A14FE75B-A857-154F-8080-5F632B464915}"/>
                </a:ext>
              </a:extLst>
            </p:cNvPr>
            <p:cNvSpPr txBox="1"/>
            <p:nvPr/>
          </p:nvSpPr>
          <p:spPr>
            <a:xfrm>
              <a:off x="1511300" y="927369"/>
              <a:ext cx="965200" cy="1296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1310" b="1" dirty="0">
                  <a:solidFill>
                    <a:schemeClr val="bg1"/>
                  </a:solidFill>
                  <a:latin typeface="+mj-lt"/>
                </a:rPr>
                <a:t>P</a:t>
              </a:r>
            </a:p>
          </p:txBody>
        </p:sp>
      </p:grp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1AF3D030-B78D-ED49-AFF4-27E798FCD9F8}"/>
              </a:ext>
            </a:extLst>
          </p:cNvPr>
          <p:cNvGrpSpPr/>
          <p:nvPr/>
        </p:nvGrpSpPr>
        <p:grpSpPr>
          <a:xfrm>
            <a:off x="1" y="25738105"/>
            <a:ext cx="5382173" cy="4515823"/>
            <a:chOff x="4445795" y="15089180"/>
            <a:chExt cx="3806825" cy="3194053"/>
          </a:xfrm>
        </p:grpSpPr>
        <p:sp>
          <p:nvSpPr>
            <p:cNvPr id="6" name="Rechteck 5">
              <a:extLst>
                <a:ext uri="{FF2B5EF4-FFF2-40B4-BE49-F238E27FC236}">
                  <a16:creationId xmlns:a16="http://schemas.microsoft.com/office/drawing/2014/main" id="{BFBFCC10-C5C7-B548-B25D-C3FCD1BA363F}"/>
                </a:ext>
              </a:extLst>
            </p:cNvPr>
            <p:cNvSpPr/>
            <p:nvPr/>
          </p:nvSpPr>
          <p:spPr>
            <a:xfrm>
              <a:off x="4445795" y="15089180"/>
              <a:ext cx="3806825" cy="3194053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545"/>
            </a:p>
          </p:txBody>
        </p:sp>
        <p:sp>
          <p:nvSpPr>
            <p:cNvPr id="12" name="Textfeld 11">
              <a:extLst>
                <a:ext uri="{FF2B5EF4-FFF2-40B4-BE49-F238E27FC236}">
                  <a16:creationId xmlns:a16="http://schemas.microsoft.com/office/drawing/2014/main" id="{9BFC58D1-8DB9-F447-9820-CE48331B7131}"/>
                </a:ext>
              </a:extLst>
            </p:cNvPr>
            <p:cNvSpPr txBox="1"/>
            <p:nvPr/>
          </p:nvSpPr>
          <p:spPr>
            <a:xfrm>
              <a:off x="5957094" y="16000677"/>
              <a:ext cx="965200" cy="1296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1310" b="1" dirty="0">
                  <a:solidFill>
                    <a:schemeClr val="bg1"/>
                  </a:solidFill>
                  <a:latin typeface="+mj-lt"/>
                </a:rPr>
                <a:t>P</a:t>
              </a:r>
            </a:p>
          </p:txBody>
        </p:sp>
        <p:pic>
          <p:nvPicPr>
            <p:cNvPr id="3" name="Grafik 2">
              <a:extLst>
                <a:ext uri="{FF2B5EF4-FFF2-40B4-BE49-F238E27FC236}">
                  <a16:creationId xmlns:a16="http://schemas.microsoft.com/office/drawing/2014/main" id="{AE4CB83A-35E7-AE49-98CA-82E436E51AF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23593" y="17708057"/>
              <a:ext cx="1117600" cy="393700"/>
            </a:xfrm>
            <a:prstGeom prst="rect">
              <a:avLst/>
            </a:prstGeom>
          </p:spPr>
        </p:pic>
      </p:grpSp>
      <p:grpSp>
        <p:nvGrpSpPr>
          <p:cNvPr id="23" name="Gruppieren 22">
            <a:extLst>
              <a:ext uri="{FF2B5EF4-FFF2-40B4-BE49-F238E27FC236}">
                <a16:creationId xmlns:a16="http://schemas.microsoft.com/office/drawing/2014/main" id="{4F42E477-5BFC-574D-A0AA-B311C1B04B29}"/>
              </a:ext>
            </a:extLst>
          </p:cNvPr>
          <p:cNvGrpSpPr/>
          <p:nvPr/>
        </p:nvGrpSpPr>
        <p:grpSpPr>
          <a:xfrm>
            <a:off x="1944180" y="5439934"/>
            <a:ext cx="39625635" cy="21609311"/>
            <a:chOff x="1719262" y="3413498"/>
            <a:chExt cx="17945100" cy="10702370"/>
          </a:xfrm>
        </p:grpSpPr>
        <p:sp>
          <p:nvSpPr>
            <p:cNvPr id="24" name="Sechseck 23">
              <a:extLst>
                <a:ext uri="{FF2B5EF4-FFF2-40B4-BE49-F238E27FC236}">
                  <a16:creationId xmlns:a16="http://schemas.microsoft.com/office/drawing/2014/main" id="{8CE9D0D8-BD43-2C42-B52E-F962D666142D}"/>
                </a:ext>
              </a:extLst>
            </p:cNvPr>
            <p:cNvSpPr/>
            <p:nvPr/>
          </p:nvSpPr>
          <p:spPr>
            <a:xfrm>
              <a:off x="1719262" y="3413498"/>
              <a:ext cx="17945100" cy="10612304"/>
            </a:xfrm>
            <a:prstGeom prst="hexagon">
              <a:avLst/>
            </a:prstGeom>
            <a:noFill/>
            <a:ln w="7620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545"/>
            </a:p>
          </p:txBody>
        </p:sp>
        <p:cxnSp>
          <p:nvCxnSpPr>
            <p:cNvPr id="25" name="Gerade Verbindung 24">
              <a:extLst>
                <a:ext uri="{FF2B5EF4-FFF2-40B4-BE49-F238E27FC236}">
                  <a16:creationId xmlns:a16="http://schemas.microsoft.com/office/drawing/2014/main" id="{7EBA0CF9-9B87-6D45-A278-359BFFB36D95}"/>
                </a:ext>
              </a:extLst>
            </p:cNvPr>
            <p:cNvCxnSpPr>
              <a:cxnSpLocks/>
            </p:cNvCxnSpPr>
            <p:nvPr/>
          </p:nvCxnSpPr>
          <p:spPr>
            <a:xfrm>
              <a:off x="10698034" y="3413498"/>
              <a:ext cx="0" cy="10702370"/>
            </a:xfrm>
            <a:prstGeom prst="line">
              <a:avLst/>
            </a:prstGeom>
            <a:ln w="7620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extfeld 14">
            <a:extLst>
              <a:ext uri="{FF2B5EF4-FFF2-40B4-BE49-F238E27FC236}">
                <a16:creationId xmlns:a16="http://schemas.microsoft.com/office/drawing/2014/main" id="{E7BF0DB7-5A0D-B08E-8A9C-A9601ECC7A22}"/>
              </a:ext>
            </a:extLst>
          </p:cNvPr>
          <p:cNvSpPr txBox="1"/>
          <p:nvPr/>
        </p:nvSpPr>
        <p:spPr>
          <a:xfrm>
            <a:off x="351524" y="918461"/>
            <a:ext cx="4210071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0" dirty="0" err="1">
                <a:solidFill>
                  <a:srgbClr val="0070C0"/>
                </a:solidFill>
              </a:rPr>
              <a:t>Calli:Bot</a:t>
            </a:r>
            <a:r>
              <a:rPr lang="de-DE" sz="14000" dirty="0">
                <a:solidFill>
                  <a:srgbClr val="0070C0"/>
                </a:solidFill>
              </a:rPr>
              <a:t> Parcours - Wabe 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E5542E39-9877-8009-BDBE-6669C82D0C12}"/>
              </a:ext>
            </a:extLst>
          </p:cNvPr>
          <p:cNvSpPr txBox="1"/>
          <p:nvPr/>
        </p:nvSpPr>
        <p:spPr>
          <a:xfrm>
            <a:off x="37421590" y="29578055"/>
            <a:ext cx="53821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000" dirty="0">
                <a:solidFill>
                  <a:srgbClr val="0070C0"/>
                </a:solidFill>
              </a:rPr>
              <a:t>https://</a:t>
            </a:r>
            <a:r>
              <a:rPr lang="de-DE" sz="2000" dirty="0" err="1">
                <a:solidFill>
                  <a:srgbClr val="0070C0"/>
                </a:solidFill>
              </a:rPr>
              <a:t>codingkidz.de</a:t>
            </a:r>
            <a:r>
              <a:rPr lang="de-DE" sz="2000" dirty="0">
                <a:solidFill>
                  <a:srgbClr val="0070C0"/>
                </a:solidFill>
              </a:rPr>
              <a:t>/</a:t>
            </a:r>
            <a:r>
              <a:rPr lang="de-DE" sz="2000" dirty="0" err="1">
                <a:solidFill>
                  <a:srgbClr val="0070C0"/>
                </a:solidFill>
              </a:rPr>
              <a:t>wiki</a:t>
            </a:r>
            <a:endParaRPr lang="de-DE" sz="20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11527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AE0718-4C08-1F27-5E31-5E98DC30C6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" name="think-cell data - do not delete" hidden="1">
            <a:extLst>
              <a:ext uri="{FF2B5EF4-FFF2-40B4-BE49-F238E27FC236}">
                <a16:creationId xmlns:a16="http://schemas.microsoft.com/office/drawing/2014/main" id="{25C909B6-5BF9-E73D-2AFB-C58863E12F53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151681644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4" imgW="7772400" imgH="10058400" progId="TCLayout.ActiveDocument.1">
                  <p:embed/>
                </p:oleObj>
              </mc:Choice>
              <mc:Fallback>
                <p:oleObj name="think-cell Folie" r:id="rId4" imgW="7772400" imgH="1005840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4" name="Gruppieren 13">
            <a:extLst>
              <a:ext uri="{FF2B5EF4-FFF2-40B4-BE49-F238E27FC236}">
                <a16:creationId xmlns:a16="http://schemas.microsoft.com/office/drawing/2014/main" id="{7B602892-083E-DF86-712B-B6CAED34A1C0}"/>
              </a:ext>
            </a:extLst>
          </p:cNvPr>
          <p:cNvGrpSpPr/>
          <p:nvPr/>
        </p:nvGrpSpPr>
        <p:grpSpPr>
          <a:xfrm>
            <a:off x="37421589" y="21286"/>
            <a:ext cx="5382174" cy="4515823"/>
            <a:chOff x="22022593" y="3132138"/>
            <a:chExt cx="3806826" cy="3194053"/>
          </a:xfrm>
        </p:grpSpPr>
        <p:sp>
          <p:nvSpPr>
            <p:cNvPr id="4" name="Rechteck 3">
              <a:extLst>
                <a:ext uri="{FF2B5EF4-FFF2-40B4-BE49-F238E27FC236}">
                  <a16:creationId xmlns:a16="http://schemas.microsoft.com/office/drawing/2014/main" id="{FA4A4B7B-5056-370B-1E7E-770670F48B3C}"/>
                </a:ext>
              </a:extLst>
            </p:cNvPr>
            <p:cNvSpPr/>
            <p:nvPr/>
          </p:nvSpPr>
          <p:spPr>
            <a:xfrm>
              <a:off x="22022593" y="3132138"/>
              <a:ext cx="3806826" cy="3194053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545"/>
            </a:p>
          </p:txBody>
        </p:sp>
        <p:sp>
          <p:nvSpPr>
            <p:cNvPr id="9" name="Textfeld 8">
              <a:extLst>
                <a:ext uri="{FF2B5EF4-FFF2-40B4-BE49-F238E27FC236}">
                  <a16:creationId xmlns:a16="http://schemas.microsoft.com/office/drawing/2014/main" id="{DD6C88C5-7F4E-A52E-3517-2AFD7F517359}"/>
                </a:ext>
              </a:extLst>
            </p:cNvPr>
            <p:cNvSpPr txBox="1"/>
            <p:nvPr/>
          </p:nvSpPr>
          <p:spPr>
            <a:xfrm>
              <a:off x="23352919" y="4059508"/>
              <a:ext cx="965200" cy="1296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1310" b="1" dirty="0">
                  <a:solidFill>
                    <a:schemeClr val="bg1"/>
                  </a:solidFill>
                  <a:latin typeface="+mj-lt"/>
                </a:rPr>
                <a:t>P</a:t>
              </a:r>
            </a:p>
          </p:txBody>
        </p:sp>
      </p:grpSp>
      <p:grpSp>
        <p:nvGrpSpPr>
          <p:cNvPr id="13" name="Gruppieren 12">
            <a:extLst>
              <a:ext uri="{FF2B5EF4-FFF2-40B4-BE49-F238E27FC236}">
                <a16:creationId xmlns:a16="http://schemas.microsoft.com/office/drawing/2014/main" id="{043F2A29-08CF-9B95-F76A-24841D322838}"/>
              </a:ext>
            </a:extLst>
          </p:cNvPr>
          <p:cNvGrpSpPr/>
          <p:nvPr/>
        </p:nvGrpSpPr>
        <p:grpSpPr>
          <a:xfrm>
            <a:off x="37421589" y="25760546"/>
            <a:ext cx="5382174" cy="4493381"/>
            <a:chOff x="22022593" y="15089179"/>
            <a:chExt cx="3806826" cy="3178180"/>
          </a:xfrm>
          <a:solidFill>
            <a:srgbClr val="00B0F0"/>
          </a:solidFill>
        </p:grpSpPr>
        <p:sp>
          <p:nvSpPr>
            <p:cNvPr id="7" name="Rechteck 6">
              <a:extLst>
                <a:ext uri="{FF2B5EF4-FFF2-40B4-BE49-F238E27FC236}">
                  <a16:creationId xmlns:a16="http://schemas.microsoft.com/office/drawing/2014/main" id="{745D9AD0-E0E8-569C-A9D9-69A895D32955}"/>
                </a:ext>
              </a:extLst>
            </p:cNvPr>
            <p:cNvSpPr/>
            <p:nvPr/>
          </p:nvSpPr>
          <p:spPr>
            <a:xfrm>
              <a:off x="22022593" y="15089179"/>
              <a:ext cx="3806826" cy="31781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545"/>
            </a:p>
          </p:txBody>
        </p:sp>
        <p:sp>
          <p:nvSpPr>
            <p:cNvPr id="10" name="Textfeld 9">
              <a:extLst>
                <a:ext uri="{FF2B5EF4-FFF2-40B4-BE49-F238E27FC236}">
                  <a16:creationId xmlns:a16="http://schemas.microsoft.com/office/drawing/2014/main" id="{6722D6B4-8FA6-E367-E936-0BA9D9E1A746}"/>
                </a:ext>
              </a:extLst>
            </p:cNvPr>
            <p:cNvSpPr txBox="1"/>
            <p:nvPr/>
          </p:nvSpPr>
          <p:spPr>
            <a:xfrm>
              <a:off x="23352919" y="16000679"/>
              <a:ext cx="965200" cy="129635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de-DE" sz="11310" b="1" dirty="0">
                  <a:solidFill>
                    <a:schemeClr val="bg1"/>
                  </a:solidFill>
                  <a:latin typeface="+mj-lt"/>
                </a:rPr>
                <a:t>P</a:t>
              </a:r>
            </a:p>
          </p:txBody>
        </p:sp>
      </p:grpSp>
      <p:grpSp>
        <p:nvGrpSpPr>
          <p:cNvPr id="17" name="Gruppieren 16">
            <a:extLst>
              <a:ext uri="{FF2B5EF4-FFF2-40B4-BE49-F238E27FC236}">
                <a16:creationId xmlns:a16="http://schemas.microsoft.com/office/drawing/2014/main" id="{292A0E01-B97D-C88A-2893-F426B393A49B}"/>
              </a:ext>
            </a:extLst>
          </p:cNvPr>
          <p:cNvGrpSpPr/>
          <p:nvPr/>
        </p:nvGrpSpPr>
        <p:grpSpPr>
          <a:xfrm>
            <a:off x="0" y="21287"/>
            <a:ext cx="5382174" cy="4515823"/>
            <a:chOff x="0" y="-15872"/>
            <a:chExt cx="3806826" cy="3194053"/>
          </a:xfrm>
        </p:grpSpPr>
        <p:sp>
          <p:nvSpPr>
            <p:cNvPr id="5" name="Rechteck 4">
              <a:extLst>
                <a:ext uri="{FF2B5EF4-FFF2-40B4-BE49-F238E27FC236}">
                  <a16:creationId xmlns:a16="http://schemas.microsoft.com/office/drawing/2014/main" id="{C7C24A89-4925-6495-8B6A-4660E80F26D9}"/>
                </a:ext>
              </a:extLst>
            </p:cNvPr>
            <p:cNvSpPr/>
            <p:nvPr/>
          </p:nvSpPr>
          <p:spPr>
            <a:xfrm>
              <a:off x="0" y="-15872"/>
              <a:ext cx="3806826" cy="3194053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545" dirty="0"/>
            </a:p>
          </p:txBody>
        </p:sp>
        <p:sp>
          <p:nvSpPr>
            <p:cNvPr id="11" name="Textfeld 10">
              <a:extLst>
                <a:ext uri="{FF2B5EF4-FFF2-40B4-BE49-F238E27FC236}">
                  <a16:creationId xmlns:a16="http://schemas.microsoft.com/office/drawing/2014/main" id="{6BB66E93-66A5-54B1-9182-45776E6D29EA}"/>
                </a:ext>
              </a:extLst>
            </p:cNvPr>
            <p:cNvSpPr txBox="1"/>
            <p:nvPr/>
          </p:nvSpPr>
          <p:spPr>
            <a:xfrm>
              <a:off x="1511300" y="927369"/>
              <a:ext cx="965200" cy="1296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1310" b="1" dirty="0">
                  <a:solidFill>
                    <a:schemeClr val="bg1"/>
                  </a:solidFill>
                  <a:latin typeface="+mj-lt"/>
                </a:rPr>
                <a:t>P</a:t>
              </a:r>
            </a:p>
          </p:txBody>
        </p:sp>
      </p:grp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9E2FA6A8-EB14-9B7C-4E21-527637E7D78C}"/>
              </a:ext>
            </a:extLst>
          </p:cNvPr>
          <p:cNvGrpSpPr/>
          <p:nvPr/>
        </p:nvGrpSpPr>
        <p:grpSpPr>
          <a:xfrm>
            <a:off x="1" y="25738105"/>
            <a:ext cx="5382173" cy="4515823"/>
            <a:chOff x="4445795" y="15089180"/>
            <a:chExt cx="3806825" cy="3194053"/>
          </a:xfrm>
        </p:grpSpPr>
        <p:sp>
          <p:nvSpPr>
            <p:cNvPr id="6" name="Rechteck 5">
              <a:extLst>
                <a:ext uri="{FF2B5EF4-FFF2-40B4-BE49-F238E27FC236}">
                  <a16:creationId xmlns:a16="http://schemas.microsoft.com/office/drawing/2014/main" id="{738BD41B-7DEC-46EF-7856-C9AAEB08EFD2}"/>
                </a:ext>
              </a:extLst>
            </p:cNvPr>
            <p:cNvSpPr/>
            <p:nvPr/>
          </p:nvSpPr>
          <p:spPr>
            <a:xfrm>
              <a:off x="4445795" y="15089180"/>
              <a:ext cx="3806825" cy="3194053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545"/>
            </a:p>
          </p:txBody>
        </p:sp>
        <p:sp>
          <p:nvSpPr>
            <p:cNvPr id="12" name="Textfeld 11">
              <a:extLst>
                <a:ext uri="{FF2B5EF4-FFF2-40B4-BE49-F238E27FC236}">
                  <a16:creationId xmlns:a16="http://schemas.microsoft.com/office/drawing/2014/main" id="{CC0A0342-8A72-1D1F-647F-7B082A16246B}"/>
                </a:ext>
              </a:extLst>
            </p:cNvPr>
            <p:cNvSpPr txBox="1"/>
            <p:nvPr/>
          </p:nvSpPr>
          <p:spPr>
            <a:xfrm>
              <a:off x="5957094" y="16000677"/>
              <a:ext cx="965200" cy="1296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1310" b="1" dirty="0">
                  <a:solidFill>
                    <a:schemeClr val="bg1"/>
                  </a:solidFill>
                  <a:latin typeface="+mj-lt"/>
                </a:rPr>
                <a:t>P</a:t>
              </a:r>
            </a:p>
          </p:txBody>
        </p:sp>
        <p:pic>
          <p:nvPicPr>
            <p:cNvPr id="3" name="Grafik 2">
              <a:extLst>
                <a:ext uri="{FF2B5EF4-FFF2-40B4-BE49-F238E27FC236}">
                  <a16:creationId xmlns:a16="http://schemas.microsoft.com/office/drawing/2014/main" id="{7F890FE1-D045-D685-D681-A86C60462DE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623593" y="17708057"/>
              <a:ext cx="1117600" cy="393700"/>
            </a:xfrm>
            <a:prstGeom prst="rect">
              <a:avLst/>
            </a:prstGeom>
          </p:spPr>
        </p:pic>
      </p:grpSp>
      <p:sp>
        <p:nvSpPr>
          <p:cNvPr id="31" name="Abgerundetes Rechteck 30">
            <a:extLst>
              <a:ext uri="{FF2B5EF4-FFF2-40B4-BE49-F238E27FC236}">
                <a16:creationId xmlns:a16="http://schemas.microsoft.com/office/drawing/2014/main" id="{B2641DB2-B3EC-A510-1F74-DAA81E56F7FB}"/>
              </a:ext>
            </a:extLst>
          </p:cNvPr>
          <p:cNvSpPr>
            <a:spLocks noChangeAspect="1"/>
          </p:cNvSpPr>
          <p:nvPr/>
        </p:nvSpPr>
        <p:spPr>
          <a:xfrm>
            <a:off x="5382174" y="5438210"/>
            <a:ext cx="32025242" cy="19398792"/>
          </a:xfrm>
          <a:prstGeom prst="roundRect">
            <a:avLst/>
          </a:prstGeom>
          <a:noFill/>
          <a:ln w="7620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bg1"/>
              </a:solidFill>
            </a:endParaRPr>
          </a:p>
        </p:txBody>
      </p:sp>
      <p:sp>
        <p:nvSpPr>
          <p:cNvPr id="34" name="Abgerundetes Rechteck 33">
            <a:extLst>
              <a:ext uri="{FF2B5EF4-FFF2-40B4-BE49-F238E27FC236}">
                <a16:creationId xmlns:a16="http://schemas.microsoft.com/office/drawing/2014/main" id="{23BD3BC8-0952-8316-E887-D1390FFA3C0B}"/>
              </a:ext>
            </a:extLst>
          </p:cNvPr>
          <p:cNvSpPr>
            <a:spLocks noChangeAspect="1"/>
          </p:cNvSpPr>
          <p:nvPr/>
        </p:nvSpPr>
        <p:spPr>
          <a:xfrm>
            <a:off x="10884926" y="8923815"/>
            <a:ext cx="21019738" cy="12732378"/>
          </a:xfrm>
          <a:prstGeom prst="roundRect">
            <a:avLst/>
          </a:prstGeom>
          <a:noFill/>
          <a:ln w="7620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bg1"/>
              </a:solidFill>
            </a:endParaRPr>
          </a:p>
        </p:txBody>
      </p:sp>
      <p:cxnSp>
        <p:nvCxnSpPr>
          <p:cNvPr id="37" name="Gerade Verbindung 36">
            <a:extLst>
              <a:ext uri="{FF2B5EF4-FFF2-40B4-BE49-F238E27FC236}">
                <a16:creationId xmlns:a16="http://schemas.microsoft.com/office/drawing/2014/main" id="{4833E73B-B75C-C531-2D0D-560046B63026}"/>
              </a:ext>
            </a:extLst>
          </p:cNvPr>
          <p:cNvCxnSpPr>
            <a:cxnSpLocks/>
          </p:cNvCxnSpPr>
          <p:nvPr/>
        </p:nvCxnSpPr>
        <p:spPr>
          <a:xfrm flipV="1">
            <a:off x="21646614" y="5438210"/>
            <a:ext cx="0" cy="19551188"/>
          </a:xfrm>
          <a:prstGeom prst="line">
            <a:avLst/>
          </a:prstGeom>
          <a:ln w="7620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Gerade Verbindung 40">
            <a:extLst>
              <a:ext uri="{FF2B5EF4-FFF2-40B4-BE49-F238E27FC236}">
                <a16:creationId xmlns:a16="http://schemas.microsoft.com/office/drawing/2014/main" id="{547062F8-EE62-7E37-7C8A-45228146AE97}"/>
              </a:ext>
            </a:extLst>
          </p:cNvPr>
          <p:cNvCxnSpPr>
            <a:cxnSpLocks/>
          </p:cNvCxnSpPr>
          <p:nvPr/>
        </p:nvCxnSpPr>
        <p:spPr>
          <a:xfrm flipH="1" flipV="1">
            <a:off x="5382174" y="15213804"/>
            <a:ext cx="32330042" cy="76200"/>
          </a:xfrm>
          <a:prstGeom prst="line">
            <a:avLst/>
          </a:prstGeom>
          <a:ln w="7620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Gerade Verbindung 43">
            <a:extLst>
              <a:ext uri="{FF2B5EF4-FFF2-40B4-BE49-F238E27FC236}">
                <a16:creationId xmlns:a16="http://schemas.microsoft.com/office/drawing/2014/main" id="{F7AA352F-8E72-469B-BD2F-54460DF40C62}"/>
              </a:ext>
            </a:extLst>
          </p:cNvPr>
          <p:cNvCxnSpPr>
            <a:cxnSpLocks/>
          </p:cNvCxnSpPr>
          <p:nvPr/>
        </p:nvCxnSpPr>
        <p:spPr>
          <a:xfrm flipH="1" flipV="1">
            <a:off x="6126163" y="6450013"/>
            <a:ext cx="30551437" cy="17373600"/>
          </a:xfrm>
          <a:prstGeom prst="line">
            <a:avLst/>
          </a:prstGeom>
          <a:ln w="7620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Gerade Verbindung 46">
            <a:extLst>
              <a:ext uri="{FF2B5EF4-FFF2-40B4-BE49-F238E27FC236}">
                <a16:creationId xmlns:a16="http://schemas.microsoft.com/office/drawing/2014/main" id="{976C0A79-E061-2249-0EC7-6A45F16CCB59}"/>
              </a:ext>
            </a:extLst>
          </p:cNvPr>
          <p:cNvCxnSpPr>
            <a:cxnSpLocks/>
          </p:cNvCxnSpPr>
          <p:nvPr/>
        </p:nvCxnSpPr>
        <p:spPr>
          <a:xfrm flipH="1">
            <a:off x="6553200" y="6451600"/>
            <a:ext cx="30124400" cy="17373600"/>
          </a:xfrm>
          <a:prstGeom prst="line">
            <a:avLst/>
          </a:prstGeom>
          <a:ln w="7620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Abgerundetes Rechteck 34">
            <a:extLst>
              <a:ext uri="{FF2B5EF4-FFF2-40B4-BE49-F238E27FC236}">
                <a16:creationId xmlns:a16="http://schemas.microsoft.com/office/drawing/2014/main" id="{6741367D-3773-4EB7-AECB-8FDCE09C6FAE}"/>
              </a:ext>
            </a:extLst>
          </p:cNvPr>
          <p:cNvSpPr>
            <a:spLocks noChangeAspect="1"/>
          </p:cNvSpPr>
          <p:nvPr/>
        </p:nvSpPr>
        <p:spPr>
          <a:xfrm>
            <a:off x="16876141" y="12460587"/>
            <a:ext cx="9342107" cy="5658835"/>
          </a:xfrm>
          <a:prstGeom prst="roundRect">
            <a:avLst/>
          </a:prstGeom>
          <a:solidFill>
            <a:schemeClr val="bg1"/>
          </a:solidFill>
          <a:ln w="7620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bg1"/>
              </a:solidFill>
            </a:endParaRPr>
          </a:p>
        </p:txBody>
      </p:sp>
      <p:sp>
        <p:nvSpPr>
          <p:cNvPr id="55" name="Textfeld 54">
            <a:extLst>
              <a:ext uri="{FF2B5EF4-FFF2-40B4-BE49-F238E27FC236}">
                <a16:creationId xmlns:a16="http://schemas.microsoft.com/office/drawing/2014/main" id="{F351EAE2-90BE-793B-2DE7-C0C7FB684587}"/>
              </a:ext>
            </a:extLst>
          </p:cNvPr>
          <p:cNvSpPr txBox="1"/>
          <p:nvPr/>
        </p:nvSpPr>
        <p:spPr>
          <a:xfrm>
            <a:off x="0" y="1147881"/>
            <a:ext cx="4210071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0" dirty="0" err="1">
                <a:solidFill>
                  <a:srgbClr val="0070C0"/>
                </a:solidFill>
              </a:rPr>
              <a:t>Calli:Bot</a:t>
            </a:r>
            <a:r>
              <a:rPr lang="de-DE" sz="14000" dirty="0">
                <a:solidFill>
                  <a:srgbClr val="0070C0"/>
                </a:solidFill>
              </a:rPr>
              <a:t> Parcours - Spinnennetz </a:t>
            </a:r>
          </a:p>
        </p:txBody>
      </p:sp>
      <p:sp>
        <p:nvSpPr>
          <p:cNvPr id="56" name="Textfeld 55">
            <a:extLst>
              <a:ext uri="{FF2B5EF4-FFF2-40B4-BE49-F238E27FC236}">
                <a16:creationId xmlns:a16="http://schemas.microsoft.com/office/drawing/2014/main" id="{6EB7799C-09BE-B8FB-0917-8A665A591A80}"/>
              </a:ext>
            </a:extLst>
          </p:cNvPr>
          <p:cNvSpPr txBox="1"/>
          <p:nvPr/>
        </p:nvSpPr>
        <p:spPr>
          <a:xfrm>
            <a:off x="37421590" y="29578055"/>
            <a:ext cx="53821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000" dirty="0">
                <a:solidFill>
                  <a:srgbClr val="0070C0"/>
                </a:solidFill>
              </a:rPr>
              <a:t>https://</a:t>
            </a:r>
            <a:r>
              <a:rPr lang="de-DE" sz="2000" dirty="0" err="1">
                <a:solidFill>
                  <a:srgbClr val="0070C0"/>
                </a:solidFill>
              </a:rPr>
              <a:t>codingkidz.de</a:t>
            </a:r>
            <a:r>
              <a:rPr lang="de-DE" sz="2000" dirty="0">
                <a:solidFill>
                  <a:srgbClr val="0070C0"/>
                </a:solidFill>
              </a:rPr>
              <a:t>/</a:t>
            </a:r>
            <a:r>
              <a:rPr lang="de-DE" sz="2000" dirty="0" err="1">
                <a:solidFill>
                  <a:srgbClr val="0070C0"/>
                </a:solidFill>
              </a:rPr>
              <a:t>wiki</a:t>
            </a:r>
            <a:endParaRPr lang="de-DE" sz="20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02430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9834A0-D392-A849-BBEB-1CCC68EBEF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feld 7">
            <a:extLst>
              <a:ext uri="{FF2B5EF4-FFF2-40B4-BE49-F238E27FC236}">
                <a16:creationId xmlns:a16="http://schemas.microsoft.com/office/drawing/2014/main" id="{510DB6C7-02EC-6DC8-5416-09771202E7F7}"/>
              </a:ext>
            </a:extLst>
          </p:cNvPr>
          <p:cNvSpPr txBox="1"/>
          <p:nvPr/>
        </p:nvSpPr>
        <p:spPr>
          <a:xfrm>
            <a:off x="-410476" y="940901"/>
            <a:ext cx="4210071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0" dirty="0" err="1">
                <a:solidFill>
                  <a:srgbClr val="0070C0"/>
                </a:solidFill>
              </a:rPr>
              <a:t>Calli:Bot</a:t>
            </a:r>
            <a:r>
              <a:rPr lang="de-DE" sz="14000" dirty="0">
                <a:solidFill>
                  <a:srgbClr val="0070C0"/>
                </a:solidFill>
              </a:rPr>
              <a:t> Parcours - Kreise </a:t>
            </a:r>
          </a:p>
        </p:txBody>
      </p:sp>
      <p:grpSp>
        <p:nvGrpSpPr>
          <p:cNvPr id="14" name="Gruppieren 13">
            <a:extLst>
              <a:ext uri="{FF2B5EF4-FFF2-40B4-BE49-F238E27FC236}">
                <a16:creationId xmlns:a16="http://schemas.microsoft.com/office/drawing/2014/main" id="{813EF55C-49E9-69B0-0434-C32E2EB2083D}"/>
              </a:ext>
            </a:extLst>
          </p:cNvPr>
          <p:cNvGrpSpPr/>
          <p:nvPr/>
        </p:nvGrpSpPr>
        <p:grpSpPr>
          <a:xfrm>
            <a:off x="37421589" y="21286"/>
            <a:ext cx="5382174" cy="4515823"/>
            <a:chOff x="22022593" y="3132138"/>
            <a:chExt cx="3806826" cy="3194053"/>
          </a:xfrm>
        </p:grpSpPr>
        <p:sp>
          <p:nvSpPr>
            <p:cNvPr id="4" name="Rechteck 3">
              <a:extLst>
                <a:ext uri="{FF2B5EF4-FFF2-40B4-BE49-F238E27FC236}">
                  <a16:creationId xmlns:a16="http://schemas.microsoft.com/office/drawing/2014/main" id="{843AA765-1D2D-16CD-FE04-1C69760DE5A8}"/>
                </a:ext>
              </a:extLst>
            </p:cNvPr>
            <p:cNvSpPr/>
            <p:nvPr/>
          </p:nvSpPr>
          <p:spPr>
            <a:xfrm>
              <a:off x="22022593" y="3132138"/>
              <a:ext cx="3806826" cy="3194053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545"/>
            </a:p>
          </p:txBody>
        </p:sp>
        <p:sp>
          <p:nvSpPr>
            <p:cNvPr id="9" name="Textfeld 8">
              <a:extLst>
                <a:ext uri="{FF2B5EF4-FFF2-40B4-BE49-F238E27FC236}">
                  <a16:creationId xmlns:a16="http://schemas.microsoft.com/office/drawing/2014/main" id="{3A121196-DDFE-0209-B2D3-A0929A2EC9D5}"/>
                </a:ext>
              </a:extLst>
            </p:cNvPr>
            <p:cNvSpPr txBox="1"/>
            <p:nvPr/>
          </p:nvSpPr>
          <p:spPr>
            <a:xfrm>
              <a:off x="23352919" y="4059508"/>
              <a:ext cx="965200" cy="1296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1310" b="1" dirty="0">
                  <a:solidFill>
                    <a:schemeClr val="bg1"/>
                  </a:solidFill>
                  <a:latin typeface="+mj-lt"/>
                </a:rPr>
                <a:t>P</a:t>
              </a:r>
            </a:p>
          </p:txBody>
        </p:sp>
      </p:grpSp>
      <p:grpSp>
        <p:nvGrpSpPr>
          <p:cNvPr id="13" name="Gruppieren 12">
            <a:extLst>
              <a:ext uri="{FF2B5EF4-FFF2-40B4-BE49-F238E27FC236}">
                <a16:creationId xmlns:a16="http://schemas.microsoft.com/office/drawing/2014/main" id="{5559C5F1-D9C7-6BC2-D226-CCF581493D6F}"/>
              </a:ext>
            </a:extLst>
          </p:cNvPr>
          <p:cNvGrpSpPr/>
          <p:nvPr/>
        </p:nvGrpSpPr>
        <p:grpSpPr>
          <a:xfrm>
            <a:off x="37421589" y="25760546"/>
            <a:ext cx="5382174" cy="4493381"/>
            <a:chOff x="22022593" y="15089179"/>
            <a:chExt cx="3806826" cy="3178180"/>
          </a:xfrm>
          <a:solidFill>
            <a:srgbClr val="00B0F0"/>
          </a:solidFill>
        </p:grpSpPr>
        <p:sp>
          <p:nvSpPr>
            <p:cNvPr id="7" name="Rechteck 6">
              <a:extLst>
                <a:ext uri="{FF2B5EF4-FFF2-40B4-BE49-F238E27FC236}">
                  <a16:creationId xmlns:a16="http://schemas.microsoft.com/office/drawing/2014/main" id="{778E6495-9A31-3FF5-33C0-4F273CB92F83}"/>
                </a:ext>
              </a:extLst>
            </p:cNvPr>
            <p:cNvSpPr/>
            <p:nvPr/>
          </p:nvSpPr>
          <p:spPr>
            <a:xfrm>
              <a:off x="22022593" y="15089179"/>
              <a:ext cx="3806826" cy="31781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545"/>
            </a:p>
          </p:txBody>
        </p:sp>
        <p:sp>
          <p:nvSpPr>
            <p:cNvPr id="10" name="Textfeld 9">
              <a:extLst>
                <a:ext uri="{FF2B5EF4-FFF2-40B4-BE49-F238E27FC236}">
                  <a16:creationId xmlns:a16="http://schemas.microsoft.com/office/drawing/2014/main" id="{B6A82217-8BF3-F01A-5D12-0FC6724FE845}"/>
                </a:ext>
              </a:extLst>
            </p:cNvPr>
            <p:cNvSpPr txBox="1"/>
            <p:nvPr/>
          </p:nvSpPr>
          <p:spPr>
            <a:xfrm>
              <a:off x="23352919" y="16000679"/>
              <a:ext cx="965200" cy="129635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de-DE" sz="11310" b="1" dirty="0">
                  <a:solidFill>
                    <a:schemeClr val="bg1"/>
                  </a:solidFill>
                  <a:latin typeface="+mj-lt"/>
                </a:rPr>
                <a:t>P</a:t>
              </a:r>
            </a:p>
          </p:txBody>
        </p:sp>
      </p:grpSp>
      <p:grpSp>
        <p:nvGrpSpPr>
          <p:cNvPr id="17" name="Gruppieren 16">
            <a:extLst>
              <a:ext uri="{FF2B5EF4-FFF2-40B4-BE49-F238E27FC236}">
                <a16:creationId xmlns:a16="http://schemas.microsoft.com/office/drawing/2014/main" id="{111DDDC9-7721-0551-1B6D-197F27D0B62D}"/>
              </a:ext>
            </a:extLst>
          </p:cNvPr>
          <p:cNvGrpSpPr/>
          <p:nvPr/>
        </p:nvGrpSpPr>
        <p:grpSpPr>
          <a:xfrm>
            <a:off x="0" y="21287"/>
            <a:ext cx="5382174" cy="4515823"/>
            <a:chOff x="0" y="-15872"/>
            <a:chExt cx="3806826" cy="3194053"/>
          </a:xfrm>
        </p:grpSpPr>
        <p:sp>
          <p:nvSpPr>
            <p:cNvPr id="5" name="Rechteck 4">
              <a:extLst>
                <a:ext uri="{FF2B5EF4-FFF2-40B4-BE49-F238E27FC236}">
                  <a16:creationId xmlns:a16="http://schemas.microsoft.com/office/drawing/2014/main" id="{0CFF48AE-EC3A-E192-EC88-701295A658AB}"/>
                </a:ext>
              </a:extLst>
            </p:cNvPr>
            <p:cNvSpPr/>
            <p:nvPr/>
          </p:nvSpPr>
          <p:spPr>
            <a:xfrm>
              <a:off x="0" y="-15872"/>
              <a:ext cx="3806826" cy="3194053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545" dirty="0"/>
            </a:p>
          </p:txBody>
        </p:sp>
        <p:sp>
          <p:nvSpPr>
            <p:cNvPr id="11" name="Textfeld 10">
              <a:extLst>
                <a:ext uri="{FF2B5EF4-FFF2-40B4-BE49-F238E27FC236}">
                  <a16:creationId xmlns:a16="http://schemas.microsoft.com/office/drawing/2014/main" id="{6D98C182-B144-7623-AC3B-BFCAB9F95994}"/>
                </a:ext>
              </a:extLst>
            </p:cNvPr>
            <p:cNvSpPr txBox="1"/>
            <p:nvPr/>
          </p:nvSpPr>
          <p:spPr>
            <a:xfrm>
              <a:off x="1511300" y="927369"/>
              <a:ext cx="965200" cy="1296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1310" b="1" dirty="0">
                  <a:solidFill>
                    <a:schemeClr val="bg1"/>
                  </a:solidFill>
                  <a:latin typeface="+mj-lt"/>
                </a:rPr>
                <a:t>P</a:t>
              </a:r>
            </a:p>
          </p:txBody>
        </p:sp>
      </p:grp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677BC3F8-6DC3-24FD-C37C-7C53B548DF4F}"/>
              </a:ext>
            </a:extLst>
          </p:cNvPr>
          <p:cNvGrpSpPr/>
          <p:nvPr/>
        </p:nvGrpSpPr>
        <p:grpSpPr>
          <a:xfrm>
            <a:off x="1" y="25738105"/>
            <a:ext cx="5382173" cy="4515823"/>
            <a:chOff x="4445795" y="15089180"/>
            <a:chExt cx="3806825" cy="3194053"/>
          </a:xfrm>
        </p:grpSpPr>
        <p:sp>
          <p:nvSpPr>
            <p:cNvPr id="6" name="Rechteck 5">
              <a:extLst>
                <a:ext uri="{FF2B5EF4-FFF2-40B4-BE49-F238E27FC236}">
                  <a16:creationId xmlns:a16="http://schemas.microsoft.com/office/drawing/2014/main" id="{1124784C-719F-EFBE-EECB-92B0C1C5E7AD}"/>
                </a:ext>
              </a:extLst>
            </p:cNvPr>
            <p:cNvSpPr/>
            <p:nvPr/>
          </p:nvSpPr>
          <p:spPr>
            <a:xfrm>
              <a:off x="4445795" y="15089180"/>
              <a:ext cx="3806825" cy="3194053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545"/>
            </a:p>
          </p:txBody>
        </p:sp>
        <p:sp>
          <p:nvSpPr>
            <p:cNvPr id="12" name="Textfeld 11">
              <a:extLst>
                <a:ext uri="{FF2B5EF4-FFF2-40B4-BE49-F238E27FC236}">
                  <a16:creationId xmlns:a16="http://schemas.microsoft.com/office/drawing/2014/main" id="{DB9B6B1E-B70F-A084-A395-6692CD93921D}"/>
                </a:ext>
              </a:extLst>
            </p:cNvPr>
            <p:cNvSpPr txBox="1"/>
            <p:nvPr/>
          </p:nvSpPr>
          <p:spPr>
            <a:xfrm>
              <a:off x="5957094" y="16000677"/>
              <a:ext cx="965200" cy="1296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1310" b="1" dirty="0">
                  <a:solidFill>
                    <a:schemeClr val="bg1"/>
                  </a:solidFill>
                  <a:latin typeface="+mj-lt"/>
                </a:rPr>
                <a:t>P</a:t>
              </a:r>
            </a:p>
          </p:txBody>
        </p:sp>
        <p:pic>
          <p:nvPicPr>
            <p:cNvPr id="3" name="Grafik 2">
              <a:extLst>
                <a:ext uri="{FF2B5EF4-FFF2-40B4-BE49-F238E27FC236}">
                  <a16:creationId xmlns:a16="http://schemas.microsoft.com/office/drawing/2014/main" id="{6764C7CD-6A7B-61E5-D8A3-FADF5B3A530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23593" y="17708057"/>
              <a:ext cx="1117600" cy="393700"/>
            </a:xfrm>
            <a:prstGeom prst="rect">
              <a:avLst/>
            </a:prstGeom>
          </p:spPr>
        </p:pic>
      </p:grpSp>
      <p:sp>
        <p:nvSpPr>
          <p:cNvPr id="16" name="Oval 15">
            <a:extLst>
              <a:ext uri="{FF2B5EF4-FFF2-40B4-BE49-F238E27FC236}">
                <a16:creationId xmlns:a16="http://schemas.microsoft.com/office/drawing/2014/main" id="{FE28B7AA-9457-CE3E-31AE-C772916C4A05}"/>
              </a:ext>
            </a:extLst>
          </p:cNvPr>
          <p:cNvSpPr>
            <a:spLocks noChangeAspect="1"/>
          </p:cNvSpPr>
          <p:nvPr/>
        </p:nvSpPr>
        <p:spPr>
          <a:xfrm>
            <a:off x="21401881" y="5399607"/>
            <a:ext cx="19800000" cy="19800000"/>
          </a:xfrm>
          <a:prstGeom prst="ellipse">
            <a:avLst/>
          </a:prstGeom>
          <a:noFill/>
          <a:ln w="7620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94BBD74B-7156-97F6-143A-E4315DDBC759}"/>
              </a:ext>
            </a:extLst>
          </p:cNvPr>
          <p:cNvSpPr>
            <a:spLocks noChangeAspect="1"/>
          </p:cNvSpPr>
          <p:nvPr/>
        </p:nvSpPr>
        <p:spPr>
          <a:xfrm>
            <a:off x="1601881" y="5399607"/>
            <a:ext cx="19800000" cy="19800000"/>
          </a:xfrm>
          <a:prstGeom prst="ellipse">
            <a:avLst/>
          </a:prstGeom>
          <a:noFill/>
          <a:ln w="7620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9" name="Gerade Verbindung 18">
            <a:extLst>
              <a:ext uri="{FF2B5EF4-FFF2-40B4-BE49-F238E27FC236}">
                <a16:creationId xmlns:a16="http://schemas.microsoft.com/office/drawing/2014/main" id="{77EF7E0E-B0CE-4B2D-A804-42E4B568242C}"/>
              </a:ext>
            </a:extLst>
          </p:cNvPr>
          <p:cNvCxnSpPr>
            <a:cxnSpLocks/>
            <a:endCxn id="18" idx="7"/>
          </p:cNvCxnSpPr>
          <p:nvPr/>
        </p:nvCxnSpPr>
        <p:spPr>
          <a:xfrm flipV="1">
            <a:off x="4368800" y="8299250"/>
            <a:ext cx="14133438" cy="14000714"/>
          </a:xfrm>
          <a:prstGeom prst="line">
            <a:avLst/>
          </a:prstGeom>
          <a:ln w="7620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 Verbindung 22">
            <a:extLst>
              <a:ext uri="{FF2B5EF4-FFF2-40B4-BE49-F238E27FC236}">
                <a16:creationId xmlns:a16="http://schemas.microsoft.com/office/drawing/2014/main" id="{6A202968-8AE8-D3B2-0BCC-DB172A770E29}"/>
              </a:ext>
            </a:extLst>
          </p:cNvPr>
          <p:cNvCxnSpPr>
            <a:cxnSpLocks/>
            <a:stCxn id="16" idx="0"/>
          </p:cNvCxnSpPr>
          <p:nvPr/>
        </p:nvCxnSpPr>
        <p:spPr>
          <a:xfrm>
            <a:off x="31301881" y="5399607"/>
            <a:ext cx="244919" cy="19800000"/>
          </a:xfrm>
          <a:prstGeom prst="line">
            <a:avLst/>
          </a:prstGeom>
          <a:ln w="7620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Gerade Verbindung 34">
            <a:extLst>
              <a:ext uri="{FF2B5EF4-FFF2-40B4-BE49-F238E27FC236}">
                <a16:creationId xmlns:a16="http://schemas.microsoft.com/office/drawing/2014/main" id="{1778814C-71DA-97B9-3429-443BFEA3F3EF}"/>
              </a:ext>
            </a:extLst>
          </p:cNvPr>
          <p:cNvCxnSpPr>
            <a:cxnSpLocks/>
            <a:endCxn id="18" idx="5"/>
          </p:cNvCxnSpPr>
          <p:nvPr/>
        </p:nvCxnSpPr>
        <p:spPr>
          <a:xfrm>
            <a:off x="4368800" y="8178800"/>
            <a:ext cx="14133438" cy="14121164"/>
          </a:xfrm>
          <a:prstGeom prst="line">
            <a:avLst/>
          </a:prstGeom>
          <a:ln w="7620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Gerade Verbindung 44">
            <a:extLst>
              <a:ext uri="{FF2B5EF4-FFF2-40B4-BE49-F238E27FC236}">
                <a16:creationId xmlns:a16="http://schemas.microsoft.com/office/drawing/2014/main" id="{77F7BB06-B500-E5B7-33FD-5441BD7B0692}"/>
              </a:ext>
            </a:extLst>
          </p:cNvPr>
          <p:cNvCxnSpPr>
            <a:cxnSpLocks/>
          </p:cNvCxnSpPr>
          <p:nvPr/>
        </p:nvCxnSpPr>
        <p:spPr>
          <a:xfrm>
            <a:off x="21401881" y="15137606"/>
            <a:ext cx="19800000" cy="0"/>
          </a:xfrm>
          <a:prstGeom prst="line">
            <a:avLst/>
          </a:prstGeom>
          <a:ln w="7620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feld 48">
            <a:extLst>
              <a:ext uri="{FF2B5EF4-FFF2-40B4-BE49-F238E27FC236}">
                <a16:creationId xmlns:a16="http://schemas.microsoft.com/office/drawing/2014/main" id="{4111DF71-C96B-4F3C-52EC-1600D1FE38CB}"/>
              </a:ext>
            </a:extLst>
          </p:cNvPr>
          <p:cNvSpPr txBox="1"/>
          <p:nvPr/>
        </p:nvSpPr>
        <p:spPr>
          <a:xfrm>
            <a:off x="37421590" y="29578055"/>
            <a:ext cx="53821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000" dirty="0">
                <a:solidFill>
                  <a:srgbClr val="0070C0"/>
                </a:solidFill>
              </a:rPr>
              <a:t>https://</a:t>
            </a:r>
            <a:r>
              <a:rPr lang="de-DE" sz="2000" dirty="0" err="1">
                <a:solidFill>
                  <a:srgbClr val="0070C0"/>
                </a:solidFill>
              </a:rPr>
              <a:t>codingkidz.de</a:t>
            </a:r>
            <a:r>
              <a:rPr lang="de-DE" sz="2000" dirty="0">
                <a:solidFill>
                  <a:srgbClr val="0070C0"/>
                </a:solidFill>
              </a:rPr>
              <a:t>/</a:t>
            </a:r>
            <a:r>
              <a:rPr lang="de-DE" sz="2000" dirty="0" err="1">
                <a:solidFill>
                  <a:srgbClr val="0070C0"/>
                </a:solidFill>
              </a:rPr>
              <a:t>wiki</a:t>
            </a:r>
            <a:endParaRPr lang="de-DE" sz="20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41198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AD1C32-3DF2-D128-432F-2BB5ECA787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think-cell data - do not delete" hidden="1">
            <a:extLst>
              <a:ext uri="{FF2B5EF4-FFF2-40B4-BE49-F238E27FC236}">
                <a16:creationId xmlns:a16="http://schemas.microsoft.com/office/drawing/2014/main" id="{A283C0E9-33FD-F4A7-FA18-E09886104B53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283007613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4" imgW="7772400" imgH="10058400" progId="TCLayout.ActiveDocument.1">
                  <p:embed/>
                </p:oleObj>
              </mc:Choice>
              <mc:Fallback>
                <p:oleObj name="think-cell Folie" r:id="rId4" imgW="7772400" imgH="1005840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feld 7">
            <a:extLst>
              <a:ext uri="{FF2B5EF4-FFF2-40B4-BE49-F238E27FC236}">
                <a16:creationId xmlns:a16="http://schemas.microsoft.com/office/drawing/2014/main" id="{693B4378-4AF7-AAF8-CC03-02C19FDF12BF}"/>
              </a:ext>
            </a:extLst>
          </p:cNvPr>
          <p:cNvSpPr txBox="1"/>
          <p:nvPr/>
        </p:nvSpPr>
        <p:spPr>
          <a:xfrm>
            <a:off x="251376" y="1125441"/>
            <a:ext cx="4210071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0" dirty="0" err="1">
                <a:solidFill>
                  <a:srgbClr val="0070C0"/>
                </a:solidFill>
              </a:rPr>
              <a:t>Calli:Bot</a:t>
            </a:r>
            <a:r>
              <a:rPr lang="de-DE" sz="14000" dirty="0">
                <a:solidFill>
                  <a:srgbClr val="0070C0"/>
                </a:solidFill>
              </a:rPr>
              <a:t> Parcours - Labyrinth </a:t>
            </a:r>
          </a:p>
        </p:txBody>
      </p:sp>
      <p:grpSp>
        <p:nvGrpSpPr>
          <p:cNvPr id="14" name="Gruppieren 13">
            <a:extLst>
              <a:ext uri="{FF2B5EF4-FFF2-40B4-BE49-F238E27FC236}">
                <a16:creationId xmlns:a16="http://schemas.microsoft.com/office/drawing/2014/main" id="{DCCE61F3-3CD7-B742-748B-7D4725BD850F}"/>
              </a:ext>
            </a:extLst>
          </p:cNvPr>
          <p:cNvGrpSpPr/>
          <p:nvPr/>
        </p:nvGrpSpPr>
        <p:grpSpPr>
          <a:xfrm>
            <a:off x="37421589" y="21286"/>
            <a:ext cx="5382174" cy="4515823"/>
            <a:chOff x="22022593" y="3132138"/>
            <a:chExt cx="3806826" cy="3194053"/>
          </a:xfrm>
        </p:grpSpPr>
        <p:sp>
          <p:nvSpPr>
            <p:cNvPr id="4" name="Rechteck 3">
              <a:extLst>
                <a:ext uri="{FF2B5EF4-FFF2-40B4-BE49-F238E27FC236}">
                  <a16:creationId xmlns:a16="http://schemas.microsoft.com/office/drawing/2014/main" id="{F38A5622-D417-1C08-F5C8-DB95394CFD8D}"/>
                </a:ext>
              </a:extLst>
            </p:cNvPr>
            <p:cNvSpPr/>
            <p:nvPr/>
          </p:nvSpPr>
          <p:spPr>
            <a:xfrm>
              <a:off x="22022593" y="3132138"/>
              <a:ext cx="3806826" cy="3194053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545"/>
            </a:p>
          </p:txBody>
        </p:sp>
        <p:sp>
          <p:nvSpPr>
            <p:cNvPr id="9" name="Textfeld 8">
              <a:extLst>
                <a:ext uri="{FF2B5EF4-FFF2-40B4-BE49-F238E27FC236}">
                  <a16:creationId xmlns:a16="http://schemas.microsoft.com/office/drawing/2014/main" id="{915CF37F-BB60-2369-B7C1-FE4043AC9E99}"/>
                </a:ext>
              </a:extLst>
            </p:cNvPr>
            <p:cNvSpPr txBox="1"/>
            <p:nvPr/>
          </p:nvSpPr>
          <p:spPr>
            <a:xfrm>
              <a:off x="23352919" y="4059508"/>
              <a:ext cx="965200" cy="1296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1310" b="1" dirty="0">
                  <a:solidFill>
                    <a:schemeClr val="bg1"/>
                  </a:solidFill>
                  <a:latin typeface="+mj-lt"/>
                </a:rPr>
                <a:t>P</a:t>
              </a:r>
            </a:p>
          </p:txBody>
        </p:sp>
      </p:grpSp>
      <p:grpSp>
        <p:nvGrpSpPr>
          <p:cNvPr id="13" name="Gruppieren 12">
            <a:extLst>
              <a:ext uri="{FF2B5EF4-FFF2-40B4-BE49-F238E27FC236}">
                <a16:creationId xmlns:a16="http://schemas.microsoft.com/office/drawing/2014/main" id="{81DAE085-B9E0-AD63-4967-AF1C63C2C449}"/>
              </a:ext>
            </a:extLst>
          </p:cNvPr>
          <p:cNvGrpSpPr/>
          <p:nvPr/>
        </p:nvGrpSpPr>
        <p:grpSpPr>
          <a:xfrm>
            <a:off x="37421589" y="25760546"/>
            <a:ext cx="5382174" cy="4493381"/>
            <a:chOff x="22022593" y="15089179"/>
            <a:chExt cx="3806826" cy="3178180"/>
          </a:xfrm>
          <a:solidFill>
            <a:srgbClr val="00B0F0"/>
          </a:solidFill>
        </p:grpSpPr>
        <p:sp>
          <p:nvSpPr>
            <p:cNvPr id="7" name="Rechteck 6">
              <a:extLst>
                <a:ext uri="{FF2B5EF4-FFF2-40B4-BE49-F238E27FC236}">
                  <a16:creationId xmlns:a16="http://schemas.microsoft.com/office/drawing/2014/main" id="{7EA6C0BE-E731-380D-EBC4-64E1EC585FEE}"/>
                </a:ext>
              </a:extLst>
            </p:cNvPr>
            <p:cNvSpPr/>
            <p:nvPr/>
          </p:nvSpPr>
          <p:spPr>
            <a:xfrm>
              <a:off x="22022593" y="15089179"/>
              <a:ext cx="3806826" cy="31781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545"/>
            </a:p>
          </p:txBody>
        </p:sp>
        <p:sp>
          <p:nvSpPr>
            <p:cNvPr id="10" name="Textfeld 9">
              <a:extLst>
                <a:ext uri="{FF2B5EF4-FFF2-40B4-BE49-F238E27FC236}">
                  <a16:creationId xmlns:a16="http://schemas.microsoft.com/office/drawing/2014/main" id="{017314B8-5DC5-402F-2F31-108D3A32485A}"/>
                </a:ext>
              </a:extLst>
            </p:cNvPr>
            <p:cNvSpPr txBox="1"/>
            <p:nvPr/>
          </p:nvSpPr>
          <p:spPr>
            <a:xfrm>
              <a:off x="23352919" y="16000679"/>
              <a:ext cx="965200" cy="129635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de-DE" sz="11310" b="1" dirty="0">
                  <a:solidFill>
                    <a:schemeClr val="bg1"/>
                  </a:solidFill>
                  <a:latin typeface="+mj-lt"/>
                </a:rPr>
                <a:t>P</a:t>
              </a:r>
            </a:p>
          </p:txBody>
        </p:sp>
      </p:grpSp>
      <p:grpSp>
        <p:nvGrpSpPr>
          <p:cNvPr id="17" name="Gruppieren 16">
            <a:extLst>
              <a:ext uri="{FF2B5EF4-FFF2-40B4-BE49-F238E27FC236}">
                <a16:creationId xmlns:a16="http://schemas.microsoft.com/office/drawing/2014/main" id="{171AA1A9-9E40-A74F-7005-CA4784118C6D}"/>
              </a:ext>
            </a:extLst>
          </p:cNvPr>
          <p:cNvGrpSpPr/>
          <p:nvPr/>
        </p:nvGrpSpPr>
        <p:grpSpPr>
          <a:xfrm>
            <a:off x="0" y="21287"/>
            <a:ext cx="5382174" cy="4515823"/>
            <a:chOff x="0" y="-15872"/>
            <a:chExt cx="3806826" cy="3194053"/>
          </a:xfrm>
        </p:grpSpPr>
        <p:sp>
          <p:nvSpPr>
            <p:cNvPr id="5" name="Rechteck 4">
              <a:extLst>
                <a:ext uri="{FF2B5EF4-FFF2-40B4-BE49-F238E27FC236}">
                  <a16:creationId xmlns:a16="http://schemas.microsoft.com/office/drawing/2014/main" id="{7A0CCAEA-50D0-0A5F-21F3-F258BA5C6C21}"/>
                </a:ext>
              </a:extLst>
            </p:cNvPr>
            <p:cNvSpPr/>
            <p:nvPr/>
          </p:nvSpPr>
          <p:spPr>
            <a:xfrm>
              <a:off x="0" y="-15872"/>
              <a:ext cx="3806826" cy="3194053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545" dirty="0"/>
            </a:p>
          </p:txBody>
        </p:sp>
        <p:sp>
          <p:nvSpPr>
            <p:cNvPr id="11" name="Textfeld 10">
              <a:extLst>
                <a:ext uri="{FF2B5EF4-FFF2-40B4-BE49-F238E27FC236}">
                  <a16:creationId xmlns:a16="http://schemas.microsoft.com/office/drawing/2014/main" id="{49FAE032-0CDC-E67F-5CEF-4D4F9B1FC5A3}"/>
                </a:ext>
              </a:extLst>
            </p:cNvPr>
            <p:cNvSpPr txBox="1"/>
            <p:nvPr/>
          </p:nvSpPr>
          <p:spPr>
            <a:xfrm>
              <a:off x="1511300" y="927369"/>
              <a:ext cx="965200" cy="1296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1310" b="1" dirty="0">
                  <a:solidFill>
                    <a:schemeClr val="bg1"/>
                  </a:solidFill>
                  <a:latin typeface="+mj-lt"/>
                </a:rPr>
                <a:t>P</a:t>
              </a:r>
            </a:p>
          </p:txBody>
        </p:sp>
      </p:grp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E5C96FA6-1251-91F0-6520-75097FAF484D}"/>
              </a:ext>
            </a:extLst>
          </p:cNvPr>
          <p:cNvGrpSpPr/>
          <p:nvPr/>
        </p:nvGrpSpPr>
        <p:grpSpPr>
          <a:xfrm>
            <a:off x="1" y="25738105"/>
            <a:ext cx="5382173" cy="4515823"/>
            <a:chOff x="4445795" y="15089180"/>
            <a:chExt cx="3806825" cy="3194053"/>
          </a:xfrm>
        </p:grpSpPr>
        <p:sp>
          <p:nvSpPr>
            <p:cNvPr id="6" name="Rechteck 5">
              <a:extLst>
                <a:ext uri="{FF2B5EF4-FFF2-40B4-BE49-F238E27FC236}">
                  <a16:creationId xmlns:a16="http://schemas.microsoft.com/office/drawing/2014/main" id="{DF15B93B-6A19-84BF-8F58-93286BE0FAC0}"/>
                </a:ext>
              </a:extLst>
            </p:cNvPr>
            <p:cNvSpPr/>
            <p:nvPr/>
          </p:nvSpPr>
          <p:spPr>
            <a:xfrm>
              <a:off x="4445795" y="15089180"/>
              <a:ext cx="3806825" cy="3194053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545"/>
            </a:p>
          </p:txBody>
        </p:sp>
        <p:sp>
          <p:nvSpPr>
            <p:cNvPr id="12" name="Textfeld 11">
              <a:extLst>
                <a:ext uri="{FF2B5EF4-FFF2-40B4-BE49-F238E27FC236}">
                  <a16:creationId xmlns:a16="http://schemas.microsoft.com/office/drawing/2014/main" id="{CEE552A3-71C9-A256-8443-EA0369DEFF3A}"/>
                </a:ext>
              </a:extLst>
            </p:cNvPr>
            <p:cNvSpPr txBox="1"/>
            <p:nvPr/>
          </p:nvSpPr>
          <p:spPr>
            <a:xfrm>
              <a:off x="5957094" y="16000677"/>
              <a:ext cx="965200" cy="1296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1310" b="1" dirty="0">
                  <a:solidFill>
                    <a:schemeClr val="bg1"/>
                  </a:solidFill>
                  <a:latin typeface="+mj-lt"/>
                </a:rPr>
                <a:t>P</a:t>
              </a:r>
            </a:p>
          </p:txBody>
        </p:sp>
        <p:pic>
          <p:nvPicPr>
            <p:cNvPr id="3" name="Grafik 2">
              <a:extLst>
                <a:ext uri="{FF2B5EF4-FFF2-40B4-BE49-F238E27FC236}">
                  <a16:creationId xmlns:a16="http://schemas.microsoft.com/office/drawing/2014/main" id="{6A6DA3D5-92F0-081E-0CCB-BAB8BDC9F91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623593" y="17708057"/>
              <a:ext cx="1117600" cy="393700"/>
            </a:xfrm>
            <a:prstGeom prst="rect">
              <a:avLst/>
            </a:prstGeom>
          </p:spPr>
        </p:pic>
      </p:grpSp>
      <p:sp>
        <p:nvSpPr>
          <p:cNvPr id="20" name="Abgerundetes Rechteck 19">
            <a:extLst>
              <a:ext uri="{FF2B5EF4-FFF2-40B4-BE49-F238E27FC236}">
                <a16:creationId xmlns:a16="http://schemas.microsoft.com/office/drawing/2014/main" id="{FA05AAFD-6B2B-5E7A-F679-25B3F5825359}"/>
              </a:ext>
            </a:extLst>
          </p:cNvPr>
          <p:cNvSpPr>
            <a:spLocks noChangeAspect="1"/>
          </p:cNvSpPr>
          <p:nvPr/>
        </p:nvSpPr>
        <p:spPr>
          <a:xfrm>
            <a:off x="5382174" y="5438210"/>
            <a:ext cx="32025242" cy="19398792"/>
          </a:xfrm>
          <a:prstGeom prst="roundRect">
            <a:avLst/>
          </a:prstGeom>
          <a:noFill/>
          <a:ln w="7620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bg1"/>
              </a:solidFill>
            </a:endParaRPr>
          </a:p>
        </p:txBody>
      </p:sp>
      <p:sp>
        <p:nvSpPr>
          <p:cNvPr id="22" name="Abgerundetes Rechteck 21">
            <a:extLst>
              <a:ext uri="{FF2B5EF4-FFF2-40B4-BE49-F238E27FC236}">
                <a16:creationId xmlns:a16="http://schemas.microsoft.com/office/drawing/2014/main" id="{EC37D7A4-6347-2EF8-C2AF-2A60D367F223}"/>
              </a:ext>
            </a:extLst>
          </p:cNvPr>
          <p:cNvSpPr>
            <a:spLocks noChangeAspect="1"/>
          </p:cNvSpPr>
          <p:nvPr/>
        </p:nvSpPr>
        <p:spPr>
          <a:xfrm>
            <a:off x="10884926" y="8923815"/>
            <a:ext cx="21019738" cy="12732378"/>
          </a:xfrm>
          <a:prstGeom prst="roundRect">
            <a:avLst/>
          </a:prstGeom>
          <a:noFill/>
          <a:ln w="7620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bg1"/>
              </a:solidFill>
            </a:endParaRPr>
          </a:p>
        </p:txBody>
      </p:sp>
      <p:sp>
        <p:nvSpPr>
          <p:cNvPr id="27" name="Abgerundetes Rechteck 26">
            <a:extLst>
              <a:ext uri="{FF2B5EF4-FFF2-40B4-BE49-F238E27FC236}">
                <a16:creationId xmlns:a16="http://schemas.microsoft.com/office/drawing/2014/main" id="{7CEC29A0-9769-AE2C-F029-255DFAF2CEB3}"/>
              </a:ext>
            </a:extLst>
          </p:cNvPr>
          <p:cNvSpPr>
            <a:spLocks noChangeAspect="1"/>
          </p:cNvSpPr>
          <p:nvPr/>
        </p:nvSpPr>
        <p:spPr>
          <a:xfrm>
            <a:off x="16876141" y="12460587"/>
            <a:ext cx="9342107" cy="5658835"/>
          </a:xfrm>
          <a:prstGeom prst="roundRect">
            <a:avLst/>
          </a:prstGeom>
          <a:solidFill>
            <a:schemeClr val="bg1"/>
          </a:solidFill>
          <a:ln w="7620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bg1"/>
              </a:solidFill>
            </a:endParaRPr>
          </a:p>
        </p:txBody>
      </p:sp>
      <p:cxnSp>
        <p:nvCxnSpPr>
          <p:cNvPr id="24" name="Gerade Verbindung 23">
            <a:extLst>
              <a:ext uri="{FF2B5EF4-FFF2-40B4-BE49-F238E27FC236}">
                <a16:creationId xmlns:a16="http://schemas.microsoft.com/office/drawing/2014/main" id="{4EF7FE70-A3D8-5670-6E82-15A170B6FD4A}"/>
              </a:ext>
            </a:extLst>
          </p:cNvPr>
          <p:cNvCxnSpPr>
            <a:cxnSpLocks/>
          </p:cNvCxnSpPr>
          <p:nvPr/>
        </p:nvCxnSpPr>
        <p:spPr>
          <a:xfrm>
            <a:off x="21401881" y="12460587"/>
            <a:ext cx="0" cy="2677019"/>
          </a:xfrm>
          <a:prstGeom prst="line">
            <a:avLst/>
          </a:prstGeom>
          <a:ln w="7620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Gerade Verbindung 39">
            <a:extLst>
              <a:ext uri="{FF2B5EF4-FFF2-40B4-BE49-F238E27FC236}">
                <a16:creationId xmlns:a16="http://schemas.microsoft.com/office/drawing/2014/main" id="{1EE90DAA-5769-F2DC-BA8A-A20C7E53EC88}"/>
              </a:ext>
            </a:extLst>
          </p:cNvPr>
          <p:cNvCxnSpPr>
            <a:cxnSpLocks/>
            <a:stCxn id="20" idx="1"/>
          </p:cNvCxnSpPr>
          <p:nvPr/>
        </p:nvCxnSpPr>
        <p:spPr>
          <a:xfrm>
            <a:off x="5382174" y="15137606"/>
            <a:ext cx="11493967" cy="0"/>
          </a:xfrm>
          <a:prstGeom prst="line">
            <a:avLst/>
          </a:prstGeom>
          <a:ln w="7620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Gerade Verbindung 42">
            <a:extLst>
              <a:ext uri="{FF2B5EF4-FFF2-40B4-BE49-F238E27FC236}">
                <a16:creationId xmlns:a16="http://schemas.microsoft.com/office/drawing/2014/main" id="{5911A931-553B-D28E-DF5A-E3EB0054E0CF}"/>
              </a:ext>
            </a:extLst>
          </p:cNvPr>
          <p:cNvCxnSpPr>
            <a:cxnSpLocks/>
          </p:cNvCxnSpPr>
          <p:nvPr/>
        </p:nvCxnSpPr>
        <p:spPr>
          <a:xfrm flipV="1">
            <a:off x="21401881" y="25102667"/>
            <a:ext cx="0" cy="3927778"/>
          </a:xfrm>
          <a:prstGeom prst="line">
            <a:avLst/>
          </a:prstGeom>
          <a:ln w="7620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Gerade Verbindung 44">
            <a:extLst>
              <a:ext uri="{FF2B5EF4-FFF2-40B4-BE49-F238E27FC236}">
                <a16:creationId xmlns:a16="http://schemas.microsoft.com/office/drawing/2014/main" id="{893445B7-E07A-8BA0-6641-A4BA31CC41B0}"/>
              </a:ext>
            </a:extLst>
          </p:cNvPr>
          <p:cNvCxnSpPr>
            <a:cxnSpLocks/>
          </p:cNvCxnSpPr>
          <p:nvPr/>
        </p:nvCxnSpPr>
        <p:spPr>
          <a:xfrm>
            <a:off x="31904664" y="15137606"/>
            <a:ext cx="5502752" cy="0"/>
          </a:xfrm>
          <a:prstGeom prst="line">
            <a:avLst/>
          </a:prstGeom>
          <a:ln w="7620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3" name="Textfeld 62">
            <a:extLst>
              <a:ext uri="{FF2B5EF4-FFF2-40B4-BE49-F238E27FC236}">
                <a16:creationId xmlns:a16="http://schemas.microsoft.com/office/drawing/2014/main" id="{83A41FF7-C5DB-F98D-7992-86A423A13909}"/>
              </a:ext>
            </a:extLst>
          </p:cNvPr>
          <p:cNvSpPr txBox="1"/>
          <p:nvPr/>
        </p:nvSpPr>
        <p:spPr>
          <a:xfrm>
            <a:off x="37421590" y="29578055"/>
            <a:ext cx="53821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000" dirty="0">
                <a:solidFill>
                  <a:srgbClr val="0070C0"/>
                </a:solidFill>
              </a:rPr>
              <a:t>https://</a:t>
            </a:r>
            <a:r>
              <a:rPr lang="de-DE" sz="2000" dirty="0" err="1">
                <a:solidFill>
                  <a:srgbClr val="0070C0"/>
                </a:solidFill>
              </a:rPr>
              <a:t>codingkidz.de</a:t>
            </a:r>
            <a:r>
              <a:rPr lang="de-DE" sz="2000" dirty="0">
                <a:solidFill>
                  <a:srgbClr val="0070C0"/>
                </a:solidFill>
              </a:rPr>
              <a:t>/</a:t>
            </a:r>
            <a:r>
              <a:rPr lang="de-DE" sz="2000" dirty="0" err="1">
                <a:solidFill>
                  <a:srgbClr val="0070C0"/>
                </a:solidFill>
              </a:rPr>
              <a:t>wiki</a:t>
            </a:r>
            <a:endParaRPr lang="de-DE" sz="20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33783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B852CA-2921-240A-BDD4-3EA962E235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think-cell data - do not delete" hidden="1">
            <a:extLst>
              <a:ext uri="{FF2B5EF4-FFF2-40B4-BE49-F238E27FC236}">
                <a16:creationId xmlns:a16="http://schemas.microsoft.com/office/drawing/2014/main" id="{A8B700E4-7A10-7128-FA96-58BBFA4165FB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4" imgW="7772400" imgH="10058400" progId="TCLayout.ActiveDocument.1">
                  <p:embed/>
                </p:oleObj>
              </mc:Choice>
              <mc:Fallback>
                <p:oleObj name="think-cell Folie" r:id="rId4" imgW="7772400" imgH="10058400" progId="TCLayout.ActiveDocument.1">
                  <p:embed/>
                  <p:pic>
                    <p:nvPicPr>
                      <p:cNvPr id="30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A283C0E9-33FD-F4A7-FA18-E09886104B5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feld 7">
            <a:extLst>
              <a:ext uri="{FF2B5EF4-FFF2-40B4-BE49-F238E27FC236}">
                <a16:creationId xmlns:a16="http://schemas.microsoft.com/office/drawing/2014/main" id="{E9E3AF53-95D6-8075-A83E-B577EE15E283}"/>
              </a:ext>
            </a:extLst>
          </p:cNvPr>
          <p:cNvSpPr txBox="1"/>
          <p:nvPr/>
        </p:nvSpPr>
        <p:spPr>
          <a:xfrm>
            <a:off x="251376" y="1125441"/>
            <a:ext cx="4210071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0" dirty="0" err="1">
                <a:solidFill>
                  <a:srgbClr val="0070C0"/>
                </a:solidFill>
              </a:rPr>
              <a:t>Calli:Bot</a:t>
            </a:r>
            <a:r>
              <a:rPr lang="de-DE" sz="14000" dirty="0">
                <a:solidFill>
                  <a:srgbClr val="0070C0"/>
                </a:solidFill>
              </a:rPr>
              <a:t> Parcours - Template </a:t>
            </a:r>
          </a:p>
        </p:txBody>
      </p:sp>
      <p:grpSp>
        <p:nvGrpSpPr>
          <p:cNvPr id="14" name="Gruppieren 13">
            <a:extLst>
              <a:ext uri="{FF2B5EF4-FFF2-40B4-BE49-F238E27FC236}">
                <a16:creationId xmlns:a16="http://schemas.microsoft.com/office/drawing/2014/main" id="{ED0F2FB1-2190-891B-A079-161A59E26267}"/>
              </a:ext>
            </a:extLst>
          </p:cNvPr>
          <p:cNvGrpSpPr/>
          <p:nvPr/>
        </p:nvGrpSpPr>
        <p:grpSpPr>
          <a:xfrm>
            <a:off x="37421589" y="21286"/>
            <a:ext cx="5382174" cy="4515823"/>
            <a:chOff x="22022593" y="3132138"/>
            <a:chExt cx="3806826" cy="3194053"/>
          </a:xfrm>
        </p:grpSpPr>
        <p:sp>
          <p:nvSpPr>
            <p:cNvPr id="4" name="Rechteck 3">
              <a:extLst>
                <a:ext uri="{FF2B5EF4-FFF2-40B4-BE49-F238E27FC236}">
                  <a16:creationId xmlns:a16="http://schemas.microsoft.com/office/drawing/2014/main" id="{F3512242-8EF1-CFCA-BA35-80870BD56BE5}"/>
                </a:ext>
              </a:extLst>
            </p:cNvPr>
            <p:cNvSpPr/>
            <p:nvPr/>
          </p:nvSpPr>
          <p:spPr>
            <a:xfrm>
              <a:off x="22022593" y="3132138"/>
              <a:ext cx="3806826" cy="3194053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545"/>
            </a:p>
          </p:txBody>
        </p:sp>
        <p:sp>
          <p:nvSpPr>
            <p:cNvPr id="9" name="Textfeld 8">
              <a:extLst>
                <a:ext uri="{FF2B5EF4-FFF2-40B4-BE49-F238E27FC236}">
                  <a16:creationId xmlns:a16="http://schemas.microsoft.com/office/drawing/2014/main" id="{61982330-8752-8F5C-3C3E-759CFFBF3BD0}"/>
                </a:ext>
              </a:extLst>
            </p:cNvPr>
            <p:cNvSpPr txBox="1"/>
            <p:nvPr/>
          </p:nvSpPr>
          <p:spPr>
            <a:xfrm>
              <a:off x="23352919" y="4059508"/>
              <a:ext cx="965200" cy="1296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1310" b="1" dirty="0">
                  <a:solidFill>
                    <a:schemeClr val="bg1"/>
                  </a:solidFill>
                  <a:latin typeface="+mj-lt"/>
                </a:rPr>
                <a:t>P</a:t>
              </a:r>
            </a:p>
          </p:txBody>
        </p:sp>
      </p:grpSp>
      <p:grpSp>
        <p:nvGrpSpPr>
          <p:cNvPr id="13" name="Gruppieren 12">
            <a:extLst>
              <a:ext uri="{FF2B5EF4-FFF2-40B4-BE49-F238E27FC236}">
                <a16:creationId xmlns:a16="http://schemas.microsoft.com/office/drawing/2014/main" id="{2C082FD9-DCCF-1EC4-8B63-94C0D02AF8B6}"/>
              </a:ext>
            </a:extLst>
          </p:cNvPr>
          <p:cNvGrpSpPr/>
          <p:nvPr/>
        </p:nvGrpSpPr>
        <p:grpSpPr>
          <a:xfrm>
            <a:off x="37421589" y="25760546"/>
            <a:ext cx="5382174" cy="4493381"/>
            <a:chOff x="22022593" y="15089179"/>
            <a:chExt cx="3806826" cy="3178180"/>
          </a:xfrm>
          <a:solidFill>
            <a:srgbClr val="00B0F0"/>
          </a:solidFill>
        </p:grpSpPr>
        <p:sp>
          <p:nvSpPr>
            <p:cNvPr id="7" name="Rechteck 6">
              <a:extLst>
                <a:ext uri="{FF2B5EF4-FFF2-40B4-BE49-F238E27FC236}">
                  <a16:creationId xmlns:a16="http://schemas.microsoft.com/office/drawing/2014/main" id="{3DBAEC5D-F94F-DACF-FB52-D39DD8A6EDD7}"/>
                </a:ext>
              </a:extLst>
            </p:cNvPr>
            <p:cNvSpPr/>
            <p:nvPr/>
          </p:nvSpPr>
          <p:spPr>
            <a:xfrm>
              <a:off x="22022593" y="15089179"/>
              <a:ext cx="3806826" cy="31781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545"/>
            </a:p>
          </p:txBody>
        </p:sp>
        <p:sp>
          <p:nvSpPr>
            <p:cNvPr id="10" name="Textfeld 9">
              <a:extLst>
                <a:ext uri="{FF2B5EF4-FFF2-40B4-BE49-F238E27FC236}">
                  <a16:creationId xmlns:a16="http://schemas.microsoft.com/office/drawing/2014/main" id="{DD657142-6520-EC81-825D-632FD9BDC57E}"/>
                </a:ext>
              </a:extLst>
            </p:cNvPr>
            <p:cNvSpPr txBox="1"/>
            <p:nvPr/>
          </p:nvSpPr>
          <p:spPr>
            <a:xfrm>
              <a:off x="23352919" y="16000679"/>
              <a:ext cx="965200" cy="129635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de-DE" sz="11310" b="1" dirty="0">
                  <a:solidFill>
                    <a:schemeClr val="bg1"/>
                  </a:solidFill>
                  <a:latin typeface="+mj-lt"/>
                </a:rPr>
                <a:t>P</a:t>
              </a:r>
            </a:p>
          </p:txBody>
        </p:sp>
      </p:grpSp>
      <p:grpSp>
        <p:nvGrpSpPr>
          <p:cNvPr id="17" name="Gruppieren 16">
            <a:extLst>
              <a:ext uri="{FF2B5EF4-FFF2-40B4-BE49-F238E27FC236}">
                <a16:creationId xmlns:a16="http://schemas.microsoft.com/office/drawing/2014/main" id="{9388AA2E-77E2-CCC9-27D7-563193908EDC}"/>
              </a:ext>
            </a:extLst>
          </p:cNvPr>
          <p:cNvGrpSpPr/>
          <p:nvPr/>
        </p:nvGrpSpPr>
        <p:grpSpPr>
          <a:xfrm>
            <a:off x="0" y="21287"/>
            <a:ext cx="5382174" cy="4515823"/>
            <a:chOff x="0" y="-15872"/>
            <a:chExt cx="3806826" cy="3194053"/>
          </a:xfrm>
        </p:grpSpPr>
        <p:sp>
          <p:nvSpPr>
            <p:cNvPr id="5" name="Rechteck 4">
              <a:extLst>
                <a:ext uri="{FF2B5EF4-FFF2-40B4-BE49-F238E27FC236}">
                  <a16:creationId xmlns:a16="http://schemas.microsoft.com/office/drawing/2014/main" id="{FF46232B-2322-FFFF-0D70-92737DEDBA00}"/>
                </a:ext>
              </a:extLst>
            </p:cNvPr>
            <p:cNvSpPr/>
            <p:nvPr/>
          </p:nvSpPr>
          <p:spPr>
            <a:xfrm>
              <a:off x="0" y="-15872"/>
              <a:ext cx="3806826" cy="3194053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545" dirty="0"/>
            </a:p>
          </p:txBody>
        </p:sp>
        <p:sp>
          <p:nvSpPr>
            <p:cNvPr id="11" name="Textfeld 10">
              <a:extLst>
                <a:ext uri="{FF2B5EF4-FFF2-40B4-BE49-F238E27FC236}">
                  <a16:creationId xmlns:a16="http://schemas.microsoft.com/office/drawing/2014/main" id="{8ED8B0AB-22D3-483E-F5ED-3CD6A9E15E5A}"/>
                </a:ext>
              </a:extLst>
            </p:cNvPr>
            <p:cNvSpPr txBox="1"/>
            <p:nvPr/>
          </p:nvSpPr>
          <p:spPr>
            <a:xfrm>
              <a:off x="1511300" y="927369"/>
              <a:ext cx="965200" cy="1296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1310" b="1" dirty="0">
                  <a:solidFill>
                    <a:schemeClr val="bg1"/>
                  </a:solidFill>
                  <a:latin typeface="+mj-lt"/>
                </a:rPr>
                <a:t>P</a:t>
              </a:r>
            </a:p>
          </p:txBody>
        </p:sp>
      </p:grp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DA73FED0-3AFB-7369-6D4E-8F81C9BA32ED}"/>
              </a:ext>
            </a:extLst>
          </p:cNvPr>
          <p:cNvGrpSpPr/>
          <p:nvPr/>
        </p:nvGrpSpPr>
        <p:grpSpPr>
          <a:xfrm>
            <a:off x="1" y="25738105"/>
            <a:ext cx="5382173" cy="4515823"/>
            <a:chOff x="4445795" y="15089180"/>
            <a:chExt cx="3806825" cy="3194053"/>
          </a:xfrm>
        </p:grpSpPr>
        <p:sp>
          <p:nvSpPr>
            <p:cNvPr id="6" name="Rechteck 5">
              <a:extLst>
                <a:ext uri="{FF2B5EF4-FFF2-40B4-BE49-F238E27FC236}">
                  <a16:creationId xmlns:a16="http://schemas.microsoft.com/office/drawing/2014/main" id="{F62485BA-1354-B78C-1D48-2995D4811175}"/>
                </a:ext>
              </a:extLst>
            </p:cNvPr>
            <p:cNvSpPr/>
            <p:nvPr/>
          </p:nvSpPr>
          <p:spPr>
            <a:xfrm>
              <a:off x="4445795" y="15089180"/>
              <a:ext cx="3806825" cy="3194053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545"/>
            </a:p>
          </p:txBody>
        </p:sp>
        <p:sp>
          <p:nvSpPr>
            <p:cNvPr id="12" name="Textfeld 11">
              <a:extLst>
                <a:ext uri="{FF2B5EF4-FFF2-40B4-BE49-F238E27FC236}">
                  <a16:creationId xmlns:a16="http://schemas.microsoft.com/office/drawing/2014/main" id="{7D9E7BC9-0DA2-5A36-E71B-5892FFC0628B}"/>
                </a:ext>
              </a:extLst>
            </p:cNvPr>
            <p:cNvSpPr txBox="1"/>
            <p:nvPr/>
          </p:nvSpPr>
          <p:spPr>
            <a:xfrm>
              <a:off x="5957094" y="16000677"/>
              <a:ext cx="965200" cy="1296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1310" b="1" dirty="0">
                  <a:solidFill>
                    <a:schemeClr val="bg1"/>
                  </a:solidFill>
                  <a:latin typeface="+mj-lt"/>
                </a:rPr>
                <a:t>P</a:t>
              </a:r>
            </a:p>
          </p:txBody>
        </p:sp>
        <p:pic>
          <p:nvPicPr>
            <p:cNvPr id="3" name="Grafik 2">
              <a:extLst>
                <a:ext uri="{FF2B5EF4-FFF2-40B4-BE49-F238E27FC236}">
                  <a16:creationId xmlns:a16="http://schemas.microsoft.com/office/drawing/2014/main" id="{CF9686E8-CD19-E5EF-6905-8FF2207F663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623593" y="17708057"/>
              <a:ext cx="1117600" cy="393700"/>
            </a:xfrm>
            <a:prstGeom prst="rect">
              <a:avLst/>
            </a:prstGeom>
          </p:spPr>
        </p:pic>
      </p:grpSp>
      <p:sp>
        <p:nvSpPr>
          <p:cNvPr id="15" name="Textfeld 14">
            <a:extLst>
              <a:ext uri="{FF2B5EF4-FFF2-40B4-BE49-F238E27FC236}">
                <a16:creationId xmlns:a16="http://schemas.microsoft.com/office/drawing/2014/main" id="{D1810881-9DD2-60DE-0AC5-E8752227D254}"/>
              </a:ext>
            </a:extLst>
          </p:cNvPr>
          <p:cNvSpPr txBox="1"/>
          <p:nvPr/>
        </p:nvSpPr>
        <p:spPr>
          <a:xfrm>
            <a:off x="37421590" y="29578055"/>
            <a:ext cx="53821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000" dirty="0">
                <a:solidFill>
                  <a:srgbClr val="0070C0"/>
                </a:solidFill>
              </a:rPr>
              <a:t>https://</a:t>
            </a:r>
            <a:r>
              <a:rPr lang="de-DE" sz="2000" dirty="0" err="1">
                <a:solidFill>
                  <a:srgbClr val="0070C0"/>
                </a:solidFill>
              </a:rPr>
              <a:t>codingkidz.de</a:t>
            </a:r>
            <a:r>
              <a:rPr lang="de-DE" sz="2000" dirty="0">
                <a:solidFill>
                  <a:srgbClr val="0070C0"/>
                </a:solidFill>
              </a:rPr>
              <a:t>/</a:t>
            </a:r>
            <a:r>
              <a:rPr lang="de-DE" sz="2000" dirty="0" err="1">
                <a:solidFill>
                  <a:srgbClr val="0070C0"/>
                </a:solidFill>
              </a:rPr>
              <a:t>wiki</a:t>
            </a:r>
            <a:endParaRPr lang="de-DE" sz="20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678861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107</Words>
  <Application>Microsoft Macintosh PowerPoint</Application>
  <PresentationFormat>Benutzerdefiniert</PresentationFormat>
  <Paragraphs>44</Paragraphs>
  <Slides>6</Slides>
  <Notes>6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6</vt:i4>
      </vt:variant>
    </vt:vector>
  </HeadingPairs>
  <TitlesOfParts>
    <vt:vector size="11" baseType="lpstr">
      <vt:lpstr>Aptos</vt:lpstr>
      <vt:lpstr>Aptos Display</vt:lpstr>
      <vt:lpstr>Arial</vt:lpstr>
      <vt:lpstr>Office</vt:lpstr>
      <vt:lpstr>think-cell Folie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Christian Giese</dc:creator>
  <cp:lastModifiedBy>Christian Giese</cp:lastModifiedBy>
  <cp:revision>17</cp:revision>
  <cp:lastPrinted>2025-06-07T15:08:20Z</cp:lastPrinted>
  <dcterms:created xsi:type="dcterms:W3CDTF">2025-06-07T14:32:28Z</dcterms:created>
  <dcterms:modified xsi:type="dcterms:W3CDTF">2025-06-08T05:25:48Z</dcterms:modified>
</cp:coreProperties>
</file>