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
  </p:notesMasterIdLst>
  <p:sldIdLst>
    <p:sldId id="256" r:id="rId2"/>
  </p:sldIdLst>
  <p:sldSz cx="15119350" cy="213836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535"/>
  </p:normalViewPr>
  <p:slideViewPr>
    <p:cSldViewPr snapToGrid="0" snapToObjects="1">
      <p:cViewPr>
        <p:scale>
          <a:sx n="70" d="100"/>
          <a:sy n="70" d="100"/>
        </p:scale>
        <p:origin x="1536" y="-43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9EA478-B4A3-A345-9817-A8039BFBDA09}" type="datetimeFigureOut">
              <a:rPr lang="de-DE" smtClean="0"/>
              <a:t>22.02.20</a:t>
            </a:fld>
            <a:endParaRPr lang="de-DE"/>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F24F9E-CAD8-3F43-8CE9-BA9BFEDA13DD}" type="slidenum">
              <a:rPr lang="de-DE" smtClean="0"/>
              <a:t>‹Nr.›</a:t>
            </a:fld>
            <a:endParaRPr lang="de-DE"/>
          </a:p>
        </p:txBody>
      </p:sp>
    </p:spTree>
    <p:extLst>
      <p:ext uri="{BB962C8B-B14F-4D97-AF65-F5344CB8AC3E}">
        <p14:creationId xmlns:p14="http://schemas.microsoft.com/office/powerpoint/2010/main" val="1688818358"/>
      </p:ext>
    </p:extLst>
  </p:cSld>
  <p:clrMap bg1="lt1" tx1="dk1" bg2="lt2" tx2="dk2" accent1="accent1" accent2="accent2" accent3="accent3" accent4="accent4" accent5="accent5" accent6="accent6" hlink="hlink" folHlink="folHlink"/>
  <p:notesStyle>
    <a:lvl1pPr marL="0" algn="l" defTabSz="1752042" rtl="0" eaLnBrk="1" latinLnBrk="0" hangingPunct="1">
      <a:defRPr sz="2299" kern="1200">
        <a:solidFill>
          <a:schemeClr val="tx1"/>
        </a:solidFill>
        <a:latin typeface="+mn-lt"/>
        <a:ea typeface="+mn-ea"/>
        <a:cs typeface="+mn-cs"/>
      </a:defRPr>
    </a:lvl1pPr>
    <a:lvl2pPr marL="876021" algn="l" defTabSz="1752042" rtl="0" eaLnBrk="1" latinLnBrk="0" hangingPunct="1">
      <a:defRPr sz="2299" kern="1200">
        <a:solidFill>
          <a:schemeClr val="tx1"/>
        </a:solidFill>
        <a:latin typeface="+mn-lt"/>
        <a:ea typeface="+mn-ea"/>
        <a:cs typeface="+mn-cs"/>
      </a:defRPr>
    </a:lvl2pPr>
    <a:lvl3pPr marL="1752042" algn="l" defTabSz="1752042" rtl="0" eaLnBrk="1" latinLnBrk="0" hangingPunct="1">
      <a:defRPr sz="2299" kern="1200">
        <a:solidFill>
          <a:schemeClr val="tx1"/>
        </a:solidFill>
        <a:latin typeface="+mn-lt"/>
        <a:ea typeface="+mn-ea"/>
        <a:cs typeface="+mn-cs"/>
      </a:defRPr>
    </a:lvl3pPr>
    <a:lvl4pPr marL="2628064" algn="l" defTabSz="1752042" rtl="0" eaLnBrk="1" latinLnBrk="0" hangingPunct="1">
      <a:defRPr sz="2299" kern="1200">
        <a:solidFill>
          <a:schemeClr val="tx1"/>
        </a:solidFill>
        <a:latin typeface="+mn-lt"/>
        <a:ea typeface="+mn-ea"/>
        <a:cs typeface="+mn-cs"/>
      </a:defRPr>
    </a:lvl4pPr>
    <a:lvl5pPr marL="3504085" algn="l" defTabSz="1752042" rtl="0" eaLnBrk="1" latinLnBrk="0" hangingPunct="1">
      <a:defRPr sz="2299" kern="1200">
        <a:solidFill>
          <a:schemeClr val="tx1"/>
        </a:solidFill>
        <a:latin typeface="+mn-lt"/>
        <a:ea typeface="+mn-ea"/>
        <a:cs typeface="+mn-cs"/>
      </a:defRPr>
    </a:lvl5pPr>
    <a:lvl6pPr marL="4380106" algn="l" defTabSz="1752042" rtl="0" eaLnBrk="1" latinLnBrk="0" hangingPunct="1">
      <a:defRPr sz="2299" kern="1200">
        <a:solidFill>
          <a:schemeClr val="tx1"/>
        </a:solidFill>
        <a:latin typeface="+mn-lt"/>
        <a:ea typeface="+mn-ea"/>
        <a:cs typeface="+mn-cs"/>
      </a:defRPr>
    </a:lvl6pPr>
    <a:lvl7pPr marL="5256127" algn="l" defTabSz="1752042" rtl="0" eaLnBrk="1" latinLnBrk="0" hangingPunct="1">
      <a:defRPr sz="2299" kern="1200">
        <a:solidFill>
          <a:schemeClr val="tx1"/>
        </a:solidFill>
        <a:latin typeface="+mn-lt"/>
        <a:ea typeface="+mn-ea"/>
        <a:cs typeface="+mn-cs"/>
      </a:defRPr>
    </a:lvl7pPr>
    <a:lvl8pPr marL="6132148" algn="l" defTabSz="1752042" rtl="0" eaLnBrk="1" latinLnBrk="0" hangingPunct="1">
      <a:defRPr sz="2299" kern="1200">
        <a:solidFill>
          <a:schemeClr val="tx1"/>
        </a:solidFill>
        <a:latin typeface="+mn-lt"/>
        <a:ea typeface="+mn-ea"/>
        <a:cs typeface="+mn-cs"/>
      </a:defRPr>
    </a:lvl8pPr>
    <a:lvl9pPr marL="7008170" algn="l" defTabSz="1752042" rtl="0" eaLnBrk="1" latinLnBrk="0" hangingPunct="1">
      <a:defRPr sz="229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1F24F9E-CAD8-3F43-8CE9-BA9BFEDA13DD}" type="slidenum">
              <a:rPr lang="de-DE" smtClean="0"/>
              <a:t>1</a:t>
            </a:fld>
            <a:endParaRPr lang="de-DE"/>
          </a:p>
        </p:txBody>
      </p:sp>
    </p:spTree>
    <p:extLst>
      <p:ext uri="{BB962C8B-B14F-4D97-AF65-F5344CB8AC3E}">
        <p14:creationId xmlns:p14="http://schemas.microsoft.com/office/powerpoint/2010/main" val="1611251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133951" y="3499590"/>
            <a:ext cx="12851448" cy="7444669"/>
          </a:xfrm>
        </p:spPr>
        <p:txBody>
          <a:bodyPr anchor="b"/>
          <a:lstStyle>
            <a:lvl1pPr algn="ctr">
              <a:defRPr sz="9921"/>
            </a:lvl1pPr>
          </a:lstStyle>
          <a:p>
            <a:r>
              <a:rPr lang="de-DE"/>
              <a:t>Mastertitelformat bearbeiten</a:t>
            </a:r>
            <a:endParaRPr lang="en-US" dirty="0"/>
          </a:p>
        </p:txBody>
      </p:sp>
      <p:sp>
        <p:nvSpPr>
          <p:cNvPr id="3" name="Subtitle 2"/>
          <p:cNvSpPr>
            <a:spLocks noGrp="1"/>
          </p:cNvSpPr>
          <p:nvPr>
            <p:ph type="subTitle" idx="1"/>
          </p:nvPr>
        </p:nvSpPr>
        <p:spPr>
          <a:xfrm>
            <a:off x="1889919" y="11231355"/>
            <a:ext cx="11339513" cy="5162758"/>
          </a:xfrm>
        </p:spPr>
        <p:txBody>
          <a:bodyPr/>
          <a:lstStyle>
            <a:lvl1pPr marL="0" indent="0" algn="ctr">
              <a:buNone/>
              <a:defRPr sz="3968"/>
            </a:lvl1pPr>
            <a:lvl2pPr marL="755980" indent="0" algn="ctr">
              <a:buNone/>
              <a:defRPr sz="3307"/>
            </a:lvl2pPr>
            <a:lvl3pPr marL="1511960" indent="0" algn="ctr">
              <a:buNone/>
              <a:defRPr sz="2976"/>
            </a:lvl3pPr>
            <a:lvl4pPr marL="2267941" indent="0" algn="ctr">
              <a:buNone/>
              <a:defRPr sz="2646"/>
            </a:lvl4pPr>
            <a:lvl5pPr marL="3023921" indent="0" algn="ctr">
              <a:buNone/>
              <a:defRPr sz="2646"/>
            </a:lvl5pPr>
            <a:lvl6pPr marL="3779901" indent="0" algn="ctr">
              <a:buNone/>
              <a:defRPr sz="2646"/>
            </a:lvl6pPr>
            <a:lvl7pPr marL="4535881" indent="0" algn="ctr">
              <a:buNone/>
              <a:defRPr sz="2646"/>
            </a:lvl7pPr>
            <a:lvl8pPr marL="5291861" indent="0" algn="ctr">
              <a:buNone/>
              <a:defRPr sz="2646"/>
            </a:lvl8pPr>
            <a:lvl9pPr marL="6047842" indent="0" algn="ctr">
              <a:buNone/>
              <a:defRPr sz="2646"/>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2BE3DAFD-815B-2D40-8D0F-71918718F3CF}" type="datetimeFigureOut">
              <a:rPr lang="de-DE" smtClean="0"/>
              <a:t>22.02.20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3574042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
Zweite Ebene
Dritte Ebene
Vierte Ebene
Fünfte Ebene</a:t>
            </a:r>
            <a:endParaRPr lang="en-US" dirty="0"/>
          </a:p>
        </p:txBody>
      </p:sp>
      <p:sp>
        <p:nvSpPr>
          <p:cNvPr id="4" name="Date Placeholder 3"/>
          <p:cNvSpPr>
            <a:spLocks noGrp="1"/>
          </p:cNvSpPr>
          <p:nvPr>
            <p:ph type="dt" sz="half" idx="10"/>
          </p:nvPr>
        </p:nvSpPr>
        <p:spPr/>
        <p:txBody>
          <a:bodyPr/>
          <a:lstStyle/>
          <a:p>
            <a:fld id="{2BE3DAFD-815B-2D40-8D0F-71918718F3CF}" type="datetimeFigureOut">
              <a:rPr lang="de-DE" smtClean="0"/>
              <a:t>22.02.20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854178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819786" y="1138480"/>
            <a:ext cx="3260110" cy="18121634"/>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1039456" y="1138480"/>
            <a:ext cx="9591338" cy="18121634"/>
          </a:xfrm>
        </p:spPr>
        <p:txBody>
          <a:bodyPr vert="eaVert"/>
          <a:lstStyle/>
          <a:p>
            <a:pPr lvl="0"/>
            <a:r>
              <a:rPr lang="de-DE"/>
              <a:t>Mastertextformat bearbeiten
Zweite Ebene
Dritte Ebene
Vierte Ebene
Fünfte Ebene</a:t>
            </a:r>
            <a:endParaRPr lang="en-US" dirty="0"/>
          </a:p>
        </p:txBody>
      </p:sp>
      <p:sp>
        <p:nvSpPr>
          <p:cNvPr id="4" name="Date Placeholder 3"/>
          <p:cNvSpPr>
            <a:spLocks noGrp="1"/>
          </p:cNvSpPr>
          <p:nvPr>
            <p:ph type="dt" sz="half" idx="10"/>
          </p:nvPr>
        </p:nvSpPr>
        <p:spPr/>
        <p:txBody>
          <a:bodyPr/>
          <a:lstStyle/>
          <a:p>
            <a:fld id="{2BE3DAFD-815B-2D40-8D0F-71918718F3CF}" type="datetimeFigureOut">
              <a:rPr lang="de-DE" smtClean="0"/>
              <a:t>22.02.20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1462633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
Zweite Ebene
Dritte Ebene
Vierte Ebene
Fünfte Ebene</a:t>
            </a:r>
            <a:endParaRPr lang="en-US" dirty="0"/>
          </a:p>
        </p:txBody>
      </p:sp>
      <p:sp>
        <p:nvSpPr>
          <p:cNvPr id="4" name="Date Placeholder 3"/>
          <p:cNvSpPr>
            <a:spLocks noGrp="1"/>
          </p:cNvSpPr>
          <p:nvPr>
            <p:ph type="dt" sz="half" idx="10"/>
          </p:nvPr>
        </p:nvSpPr>
        <p:spPr/>
        <p:txBody>
          <a:bodyPr/>
          <a:lstStyle/>
          <a:p>
            <a:fld id="{2BE3DAFD-815B-2D40-8D0F-71918718F3CF}" type="datetimeFigureOut">
              <a:rPr lang="de-DE" smtClean="0"/>
              <a:t>22.02.20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3741873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031582" y="5331063"/>
            <a:ext cx="13040439" cy="8894992"/>
          </a:xfrm>
        </p:spPr>
        <p:txBody>
          <a:bodyPr anchor="b"/>
          <a:lstStyle>
            <a:lvl1pPr>
              <a:defRPr sz="9921"/>
            </a:lvl1pPr>
          </a:lstStyle>
          <a:p>
            <a:r>
              <a:rPr lang="de-DE"/>
              <a:t>Mastertitelformat bearbeiten</a:t>
            </a:r>
            <a:endParaRPr lang="en-US" dirty="0"/>
          </a:p>
        </p:txBody>
      </p:sp>
      <p:sp>
        <p:nvSpPr>
          <p:cNvPr id="3" name="Text Placeholder 2"/>
          <p:cNvSpPr>
            <a:spLocks noGrp="1"/>
          </p:cNvSpPr>
          <p:nvPr>
            <p:ph type="body" idx="1"/>
          </p:nvPr>
        </p:nvSpPr>
        <p:spPr>
          <a:xfrm>
            <a:off x="1031582" y="14310205"/>
            <a:ext cx="13040439" cy="4677666"/>
          </a:xfrm>
        </p:spPr>
        <p:txBody>
          <a:bodyPr/>
          <a:lstStyle>
            <a:lvl1pPr marL="0" indent="0">
              <a:buNone/>
              <a:defRPr sz="3968">
                <a:solidFill>
                  <a:schemeClr val="tx1"/>
                </a:solidFill>
              </a:defRPr>
            </a:lvl1pPr>
            <a:lvl2pPr marL="755980" indent="0">
              <a:buNone/>
              <a:defRPr sz="3307">
                <a:solidFill>
                  <a:schemeClr val="tx1">
                    <a:tint val="75000"/>
                  </a:schemeClr>
                </a:solidFill>
              </a:defRPr>
            </a:lvl2pPr>
            <a:lvl3pPr marL="1511960" indent="0">
              <a:buNone/>
              <a:defRPr sz="2976">
                <a:solidFill>
                  <a:schemeClr val="tx1">
                    <a:tint val="75000"/>
                  </a:schemeClr>
                </a:solidFill>
              </a:defRPr>
            </a:lvl3pPr>
            <a:lvl4pPr marL="2267941" indent="0">
              <a:buNone/>
              <a:defRPr sz="2646">
                <a:solidFill>
                  <a:schemeClr val="tx1">
                    <a:tint val="75000"/>
                  </a:schemeClr>
                </a:solidFill>
              </a:defRPr>
            </a:lvl4pPr>
            <a:lvl5pPr marL="3023921" indent="0">
              <a:buNone/>
              <a:defRPr sz="2646">
                <a:solidFill>
                  <a:schemeClr val="tx1">
                    <a:tint val="75000"/>
                  </a:schemeClr>
                </a:solidFill>
              </a:defRPr>
            </a:lvl5pPr>
            <a:lvl6pPr marL="3779901" indent="0">
              <a:buNone/>
              <a:defRPr sz="2646">
                <a:solidFill>
                  <a:schemeClr val="tx1">
                    <a:tint val="75000"/>
                  </a:schemeClr>
                </a:solidFill>
              </a:defRPr>
            </a:lvl6pPr>
            <a:lvl7pPr marL="4535881" indent="0">
              <a:buNone/>
              <a:defRPr sz="2646">
                <a:solidFill>
                  <a:schemeClr val="tx1">
                    <a:tint val="75000"/>
                  </a:schemeClr>
                </a:solidFill>
              </a:defRPr>
            </a:lvl7pPr>
            <a:lvl8pPr marL="5291861" indent="0">
              <a:buNone/>
              <a:defRPr sz="2646">
                <a:solidFill>
                  <a:schemeClr val="tx1">
                    <a:tint val="75000"/>
                  </a:schemeClr>
                </a:solidFill>
              </a:defRPr>
            </a:lvl8pPr>
            <a:lvl9pPr marL="6047842" indent="0">
              <a:buNone/>
              <a:defRPr sz="2646">
                <a:solidFill>
                  <a:schemeClr val="tx1">
                    <a:tint val="75000"/>
                  </a:schemeClr>
                </a:solidFill>
              </a:defRPr>
            </a:lvl9pPr>
          </a:lstStyle>
          <a:p>
            <a:pPr lvl="0"/>
            <a:r>
              <a:rPr lang="de-DE"/>
              <a:t>Mastertextformat bearbeiten
Zweite Ebene
Dritte Ebene
Vierte Ebene
Fünfte Ebene</a:t>
            </a:r>
            <a:endParaRPr lang="en-US" dirty="0"/>
          </a:p>
        </p:txBody>
      </p:sp>
      <p:sp>
        <p:nvSpPr>
          <p:cNvPr id="4" name="Date Placeholder 3"/>
          <p:cNvSpPr>
            <a:spLocks noGrp="1"/>
          </p:cNvSpPr>
          <p:nvPr>
            <p:ph type="dt" sz="half" idx="10"/>
          </p:nvPr>
        </p:nvSpPr>
        <p:spPr/>
        <p:txBody>
          <a:bodyPr/>
          <a:lstStyle/>
          <a:p>
            <a:fld id="{2BE3DAFD-815B-2D40-8D0F-71918718F3CF}" type="datetimeFigureOut">
              <a:rPr lang="de-DE" smtClean="0"/>
              <a:t>22.02.20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1598407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1039455" y="5692400"/>
            <a:ext cx="6425724" cy="13567714"/>
          </a:xfrm>
        </p:spPr>
        <p:txBody>
          <a:bodyPr/>
          <a:lstStyle/>
          <a:p>
            <a:pPr lvl="0"/>
            <a:r>
              <a:rPr lang="de-DE"/>
              <a:t>Mastertextformat bearbeiten
Zweite Ebene
Dritte Ebene
Vierte Ebene
Fünfte Ebene</a:t>
            </a:r>
            <a:endParaRPr lang="en-US" dirty="0"/>
          </a:p>
        </p:txBody>
      </p:sp>
      <p:sp>
        <p:nvSpPr>
          <p:cNvPr id="4" name="Content Placeholder 3"/>
          <p:cNvSpPr>
            <a:spLocks noGrp="1"/>
          </p:cNvSpPr>
          <p:nvPr>
            <p:ph sz="half" idx="2"/>
          </p:nvPr>
        </p:nvSpPr>
        <p:spPr>
          <a:xfrm>
            <a:off x="7654171" y="5692400"/>
            <a:ext cx="6425724" cy="13567714"/>
          </a:xfrm>
        </p:spPr>
        <p:txBody>
          <a:bodyPr/>
          <a:lstStyle/>
          <a:p>
            <a:pPr lvl="0"/>
            <a:r>
              <a:rPr lang="de-DE"/>
              <a:t>Mastertextformat bearbeiten
Zweite Ebene
Dritte Ebene
Vierte Ebene
Fünfte Ebene</a:t>
            </a:r>
            <a:endParaRPr lang="en-US" dirty="0"/>
          </a:p>
        </p:txBody>
      </p:sp>
      <p:sp>
        <p:nvSpPr>
          <p:cNvPr id="5" name="Date Placeholder 4"/>
          <p:cNvSpPr>
            <a:spLocks noGrp="1"/>
          </p:cNvSpPr>
          <p:nvPr>
            <p:ph type="dt" sz="half" idx="10"/>
          </p:nvPr>
        </p:nvSpPr>
        <p:spPr/>
        <p:txBody>
          <a:bodyPr/>
          <a:lstStyle/>
          <a:p>
            <a:fld id="{2BE3DAFD-815B-2D40-8D0F-71918718F3CF}" type="datetimeFigureOut">
              <a:rPr lang="de-DE" smtClean="0"/>
              <a:t>22.02.20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3552500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1041425" y="1138485"/>
            <a:ext cx="13040439" cy="4133179"/>
          </a:xfrm>
        </p:spPr>
        <p:txBody>
          <a:bodyPr/>
          <a:lstStyle/>
          <a:p>
            <a:r>
              <a:rPr lang="de-DE"/>
              <a:t>Mastertitelformat bearbeiten</a:t>
            </a:r>
            <a:endParaRPr lang="en-US" dirty="0"/>
          </a:p>
        </p:txBody>
      </p:sp>
      <p:sp>
        <p:nvSpPr>
          <p:cNvPr id="3" name="Text Placeholder 2"/>
          <p:cNvSpPr>
            <a:spLocks noGrp="1"/>
          </p:cNvSpPr>
          <p:nvPr>
            <p:ph type="body" idx="1"/>
          </p:nvPr>
        </p:nvSpPr>
        <p:spPr>
          <a:xfrm>
            <a:off x="1041426" y="5241960"/>
            <a:ext cx="6396193" cy="2569003"/>
          </a:xfrm>
        </p:spPr>
        <p:txBody>
          <a:bodyPr anchor="b"/>
          <a:lstStyle>
            <a:lvl1pPr marL="0" indent="0">
              <a:buNone/>
              <a:defRPr sz="3968" b="1"/>
            </a:lvl1pPr>
            <a:lvl2pPr marL="755980" indent="0">
              <a:buNone/>
              <a:defRPr sz="3307" b="1"/>
            </a:lvl2pPr>
            <a:lvl3pPr marL="1511960" indent="0">
              <a:buNone/>
              <a:defRPr sz="2976" b="1"/>
            </a:lvl3pPr>
            <a:lvl4pPr marL="2267941" indent="0">
              <a:buNone/>
              <a:defRPr sz="2646" b="1"/>
            </a:lvl4pPr>
            <a:lvl5pPr marL="3023921" indent="0">
              <a:buNone/>
              <a:defRPr sz="2646" b="1"/>
            </a:lvl5pPr>
            <a:lvl6pPr marL="3779901" indent="0">
              <a:buNone/>
              <a:defRPr sz="2646" b="1"/>
            </a:lvl6pPr>
            <a:lvl7pPr marL="4535881" indent="0">
              <a:buNone/>
              <a:defRPr sz="2646" b="1"/>
            </a:lvl7pPr>
            <a:lvl8pPr marL="5291861" indent="0">
              <a:buNone/>
              <a:defRPr sz="2646" b="1"/>
            </a:lvl8pPr>
            <a:lvl9pPr marL="6047842" indent="0">
              <a:buNone/>
              <a:defRPr sz="2646" b="1"/>
            </a:lvl9pPr>
          </a:lstStyle>
          <a:p>
            <a:pPr lvl="0"/>
            <a:r>
              <a:rPr lang="de-DE"/>
              <a:t>Mastertextformat bearbeiten
Zweite Ebene
Dritte Ebene
Vierte Ebene
Fünfte Ebene</a:t>
            </a:r>
            <a:endParaRPr lang="en-US" dirty="0"/>
          </a:p>
        </p:txBody>
      </p:sp>
      <p:sp>
        <p:nvSpPr>
          <p:cNvPr id="4" name="Content Placeholder 3"/>
          <p:cNvSpPr>
            <a:spLocks noGrp="1"/>
          </p:cNvSpPr>
          <p:nvPr>
            <p:ph sz="half" idx="2"/>
          </p:nvPr>
        </p:nvSpPr>
        <p:spPr>
          <a:xfrm>
            <a:off x="1041426" y="7810963"/>
            <a:ext cx="6396193" cy="11488750"/>
          </a:xfrm>
        </p:spPr>
        <p:txBody>
          <a:bodyPr/>
          <a:lstStyle/>
          <a:p>
            <a:pPr lvl="0"/>
            <a:r>
              <a:rPr lang="de-DE"/>
              <a:t>Mastertextformat bearbeiten
Zweite Ebene
Dritte Ebene
Vierte Ebene
Fünfte Ebene</a:t>
            </a:r>
            <a:endParaRPr lang="en-US" dirty="0"/>
          </a:p>
        </p:txBody>
      </p:sp>
      <p:sp>
        <p:nvSpPr>
          <p:cNvPr id="5" name="Text Placeholder 4"/>
          <p:cNvSpPr>
            <a:spLocks noGrp="1"/>
          </p:cNvSpPr>
          <p:nvPr>
            <p:ph type="body" sz="quarter" idx="3"/>
          </p:nvPr>
        </p:nvSpPr>
        <p:spPr>
          <a:xfrm>
            <a:off x="7654172" y="5241960"/>
            <a:ext cx="6427693" cy="2569003"/>
          </a:xfrm>
        </p:spPr>
        <p:txBody>
          <a:bodyPr anchor="b"/>
          <a:lstStyle>
            <a:lvl1pPr marL="0" indent="0">
              <a:buNone/>
              <a:defRPr sz="3968" b="1"/>
            </a:lvl1pPr>
            <a:lvl2pPr marL="755980" indent="0">
              <a:buNone/>
              <a:defRPr sz="3307" b="1"/>
            </a:lvl2pPr>
            <a:lvl3pPr marL="1511960" indent="0">
              <a:buNone/>
              <a:defRPr sz="2976" b="1"/>
            </a:lvl3pPr>
            <a:lvl4pPr marL="2267941" indent="0">
              <a:buNone/>
              <a:defRPr sz="2646" b="1"/>
            </a:lvl4pPr>
            <a:lvl5pPr marL="3023921" indent="0">
              <a:buNone/>
              <a:defRPr sz="2646" b="1"/>
            </a:lvl5pPr>
            <a:lvl6pPr marL="3779901" indent="0">
              <a:buNone/>
              <a:defRPr sz="2646" b="1"/>
            </a:lvl6pPr>
            <a:lvl7pPr marL="4535881" indent="0">
              <a:buNone/>
              <a:defRPr sz="2646" b="1"/>
            </a:lvl7pPr>
            <a:lvl8pPr marL="5291861" indent="0">
              <a:buNone/>
              <a:defRPr sz="2646" b="1"/>
            </a:lvl8pPr>
            <a:lvl9pPr marL="6047842" indent="0">
              <a:buNone/>
              <a:defRPr sz="2646" b="1"/>
            </a:lvl9pPr>
          </a:lstStyle>
          <a:p>
            <a:pPr lvl="0"/>
            <a:r>
              <a:rPr lang="de-DE"/>
              <a:t>Mastertextformat bearbeiten
Zweite Ebene
Dritte Ebene
Vierte Ebene
Fünfte Ebene</a:t>
            </a:r>
            <a:endParaRPr lang="en-US" dirty="0"/>
          </a:p>
        </p:txBody>
      </p:sp>
      <p:sp>
        <p:nvSpPr>
          <p:cNvPr id="6" name="Content Placeholder 5"/>
          <p:cNvSpPr>
            <a:spLocks noGrp="1"/>
          </p:cNvSpPr>
          <p:nvPr>
            <p:ph sz="quarter" idx="4"/>
          </p:nvPr>
        </p:nvSpPr>
        <p:spPr>
          <a:xfrm>
            <a:off x="7654172" y="7810963"/>
            <a:ext cx="6427693" cy="11488750"/>
          </a:xfrm>
        </p:spPr>
        <p:txBody>
          <a:bodyPr/>
          <a:lstStyle/>
          <a:p>
            <a:pPr lvl="0"/>
            <a:r>
              <a:rPr lang="de-DE"/>
              <a:t>Mastertextformat bearbeiten
Zweite Ebene
Dritte Ebene
Vierte Ebene
Fünfte Ebene</a:t>
            </a:r>
            <a:endParaRPr lang="en-US" dirty="0"/>
          </a:p>
        </p:txBody>
      </p:sp>
      <p:sp>
        <p:nvSpPr>
          <p:cNvPr id="7" name="Date Placeholder 6"/>
          <p:cNvSpPr>
            <a:spLocks noGrp="1"/>
          </p:cNvSpPr>
          <p:nvPr>
            <p:ph type="dt" sz="half" idx="10"/>
          </p:nvPr>
        </p:nvSpPr>
        <p:spPr/>
        <p:txBody>
          <a:bodyPr/>
          <a:lstStyle/>
          <a:p>
            <a:fld id="{2BE3DAFD-815B-2D40-8D0F-71918718F3CF}" type="datetimeFigureOut">
              <a:rPr lang="de-DE" smtClean="0"/>
              <a:t>22.02.20</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1984431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2BE3DAFD-815B-2D40-8D0F-71918718F3CF}" type="datetimeFigureOut">
              <a:rPr lang="de-DE" smtClean="0"/>
              <a:t>22.02.20</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321278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E3DAFD-815B-2D40-8D0F-71918718F3CF}" type="datetimeFigureOut">
              <a:rPr lang="de-DE" smtClean="0"/>
              <a:t>22.02.20</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3473536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041425" y="1425575"/>
            <a:ext cx="4876384" cy="4989513"/>
          </a:xfrm>
        </p:spPr>
        <p:txBody>
          <a:bodyPr anchor="b"/>
          <a:lstStyle>
            <a:lvl1pPr>
              <a:defRPr sz="5291"/>
            </a:lvl1pPr>
          </a:lstStyle>
          <a:p>
            <a:r>
              <a:rPr lang="de-DE"/>
              <a:t>Mastertitelformat bearbeiten</a:t>
            </a:r>
            <a:endParaRPr lang="en-US" dirty="0"/>
          </a:p>
        </p:txBody>
      </p:sp>
      <p:sp>
        <p:nvSpPr>
          <p:cNvPr id="3" name="Content Placeholder 2"/>
          <p:cNvSpPr>
            <a:spLocks noGrp="1"/>
          </p:cNvSpPr>
          <p:nvPr>
            <p:ph idx="1"/>
          </p:nvPr>
        </p:nvSpPr>
        <p:spPr>
          <a:xfrm>
            <a:off x="6427693" y="3078850"/>
            <a:ext cx="7654171" cy="15196234"/>
          </a:xfrm>
        </p:spPr>
        <p:txBody>
          <a:bodyPr/>
          <a:lstStyle>
            <a:lvl1pPr>
              <a:defRPr sz="5291"/>
            </a:lvl1pPr>
            <a:lvl2pPr>
              <a:defRPr sz="4630"/>
            </a:lvl2pPr>
            <a:lvl3pPr>
              <a:defRPr sz="3968"/>
            </a:lvl3pPr>
            <a:lvl4pPr>
              <a:defRPr sz="3307"/>
            </a:lvl4pPr>
            <a:lvl5pPr>
              <a:defRPr sz="3307"/>
            </a:lvl5pPr>
            <a:lvl6pPr>
              <a:defRPr sz="3307"/>
            </a:lvl6pPr>
            <a:lvl7pPr>
              <a:defRPr sz="3307"/>
            </a:lvl7pPr>
            <a:lvl8pPr>
              <a:defRPr sz="3307"/>
            </a:lvl8pPr>
            <a:lvl9pPr>
              <a:defRPr sz="3307"/>
            </a:lvl9pPr>
          </a:lstStyle>
          <a:p>
            <a:pPr lvl="0"/>
            <a:r>
              <a:rPr lang="de-DE"/>
              <a:t>Mastertextformat bearbeiten
Zweite Ebene
Dritte Ebene
Vierte Ebene
Fünfte Ebene</a:t>
            </a:r>
            <a:endParaRPr lang="en-US" dirty="0"/>
          </a:p>
        </p:txBody>
      </p:sp>
      <p:sp>
        <p:nvSpPr>
          <p:cNvPr id="4" name="Text Placeholder 3"/>
          <p:cNvSpPr>
            <a:spLocks noGrp="1"/>
          </p:cNvSpPr>
          <p:nvPr>
            <p:ph type="body" sz="half" idx="2"/>
          </p:nvPr>
        </p:nvSpPr>
        <p:spPr>
          <a:xfrm>
            <a:off x="1041425" y="6415088"/>
            <a:ext cx="4876384" cy="11884743"/>
          </a:xfrm>
        </p:spPr>
        <p:txBody>
          <a:bodyPr/>
          <a:lstStyle>
            <a:lvl1pPr marL="0" indent="0">
              <a:buNone/>
              <a:defRPr sz="2646"/>
            </a:lvl1pPr>
            <a:lvl2pPr marL="755980" indent="0">
              <a:buNone/>
              <a:defRPr sz="2315"/>
            </a:lvl2pPr>
            <a:lvl3pPr marL="1511960" indent="0">
              <a:buNone/>
              <a:defRPr sz="1984"/>
            </a:lvl3pPr>
            <a:lvl4pPr marL="2267941" indent="0">
              <a:buNone/>
              <a:defRPr sz="1654"/>
            </a:lvl4pPr>
            <a:lvl5pPr marL="3023921" indent="0">
              <a:buNone/>
              <a:defRPr sz="1654"/>
            </a:lvl5pPr>
            <a:lvl6pPr marL="3779901" indent="0">
              <a:buNone/>
              <a:defRPr sz="1654"/>
            </a:lvl6pPr>
            <a:lvl7pPr marL="4535881" indent="0">
              <a:buNone/>
              <a:defRPr sz="1654"/>
            </a:lvl7pPr>
            <a:lvl8pPr marL="5291861" indent="0">
              <a:buNone/>
              <a:defRPr sz="1654"/>
            </a:lvl8pPr>
            <a:lvl9pPr marL="6047842" indent="0">
              <a:buNone/>
              <a:defRPr sz="1654"/>
            </a:lvl9pPr>
          </a:lstStyle>
          <a:p>
            <a:pPr lvl="0"/>
            <a:r>
              <a:rPr lang="de-DE"/>
              <a:t>Mastertextformat bearbeiten
Zweite Ebene
Dritte Ebene
Vierte Ebene
Fünfte Ebene</a:t>
            </a:r>
            <a:endParaRPr lang="en-US" dirty="0"/>
          </a:p>
        </p:txBody>
      </p:sp>
      <p:sp>
        <p:nvSpPr>
          <p:cNvPr id="5" name="Date Placeholder 4"/>
          <p:cNvSpPr>
            <a:spLocks noGrp="1"/>
          </p:cNvSpPr>
          <p:nvPr>
            <p:ph type="dt" sz="half" idx="10"/>
          </p:nvPr>
        </p:nvSpPr>
        <p:spPr/>
        <p:txBody>
          <a:bodyPr/>
          <a:lstStyle/>
          <a:p>
            <a:fld id="{2BE3DAFD-815B-2D40-8D0F-71918718F3CF}" type="datetimeFigureOut">
              <a:rPr lang="de-DE" smtClean="0"/>
              <a:t>22.02.20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237103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041425" y="1425575"/>
            <a:ext cx="4876384" cy="4989513"/>
          </a:xfrm>
        </p:spPr>
        <p:txBody>
          <a:bodyPr anchor="b"/>
          <a:lstStyle>
            <a:lvl1pPr>
              <a:defRPr sz="5291"/>
            </a:lvl1pPr>
          </a:lstStyle>
          <a:p>
            <a:r>
              <a:rPr lang="de-DE"/>
              <a:t>Mastertitelformat bearbeiten</a:t>
            </a:r>
            <a:endParaRPr lang="en-US" dirty="0"/>
          </a:p>
        </p:txBody>
      </p:sp>
      <p:sp>
        <p:nvSpPr>
          <p:cNvPr id="3" name="Picture Placeholder 2"/>
          <p:cNvSpPr>
            <a:spLocks noGrp="1" noChangeAspect="1"/>
          </p:cNvSpPr>
          <p:nvPr>
            <p:ph type="pic" idx="1"/>
          </p:nvPr>
        </p:nvSpPr>
        <p:spPr>
          <a:xfrm>
            <a:off x="6427693" y="3078850"/>
            <a:ext cx="7654171" cy="15196234"/>
          </a:xfrm>
        </p:spPr>
        <p:txBody>
          <a:bodyPr anchor="t"/>
          <a:lstStyle>
            <a:lvl1pPr marL="0" indent="0">
              <a:buNone/>
              <a:defRPr sz="5291"/>
            </a:lvl1pPr>
            <a:lvl2pPr marL="755980" indent="0">
              <a:buNone/>
              <a:defRPr sz="4630"/>
            </a:lvl2pPr>
            <a:lvl3pPr marL="1511960" indent="0">
              <a:buNone/>
              <a:defRPr sz="3968"/>
            </a:lvl3pPr>
            <a:lvl4pPr marL="2267941" indent="0">
              <a:buNone/>
              <a:defRPr sz="3307"/>
            </a:lvl4pPr>
            <a:lvl5pPr marL="3023921" indent="0">
              <a:buNone/>
              <a:defRPr sz="3307"/>
            </a:lvl5pPr>
            <a:lvl6pPr marL="3779901" indent="0">
              <a:buNone/>
              <a:defRPr sz="3307"/>
            </a:lvl6pPr>
            <a:lvl7pPr marL="4535881" indent="0">
              <a:buNone/>
              <a:defRPr sz="3307"/>
            </a:lvl7pPr>
            <a:lvl8pPr marL="5291861" indent="0">
              <a:buNone/>
              <a:defRPr sz="3307"/>
            </a:lvl8pPr>
            <a:lvl9pPr marL="6047842" indent="0">
              <a:buNone/>
              <a:defRPr sz="3307"/>
            </a:lvl9pPr>
          </a:lstStyle>
          <a:p>
            <a:r>
              <a:rPr lang="de-DE"/>
              <a:t>Bild durch Klicken auf Symbol hinzufügen</a:t>
            </a:r>
            <a:endParaRPr lang="en-US" dirty="0"/>
          </a:p>
        </p:txBody>
      </p:sp>
      <p:sp>
        <p:nvSpPr>
          <p:cNvPr id="4" name="Text Placeholder 3"/>
          <p:cNvSpPr>
            <a:spLocks noGrp="1"/>
          </p:cNvSpPr>
          <p:nvPr>
            <p:ph type="body" sz="half" idx="2"/>
          </p:nvPr>
        </p:nvSpPr>
        <p:spPr>
          <a:xfrm>
            <a:off x="1041425" y="6415088"/>
            <a:ext cx="4876384" cy="11884743"/>
          </a:xfrm>
        </p:spPr>
        <p:txBody>
          <a:bodyPr/>
          <a:lstStyle>
            <a:lvl1pPr marL="0" indent="0">
              <a:buNone/>
              <a:defRPr sz="2646"/>
            </a:lvl1pPr>
            <a:lvl2pPr marL="755980" indent="0">
              <a:buNone/>
              <a:defRPr sz="2315"/>
            </a:lvl2pPr>
            <a:lvl3pPr marL="1511960" indent="0">
              <a:buNone/>
              <a:defRPr sz="1984"/>
            </a:lvl3pPr>
            <a:lvl4pPr marL="2267941" indent="0">
              <a:buNone/>
              <a:defRPr sz="1654"/>
            </a:lvl4pPr>
            <a:lvl5pPr marL="3023921" indent="0">
              <a:buNone/>
              <a:defRPr sz="1654"/>
            </a:lvl5pPr>
            <a:lvl6pPr marL="3779901" indent="0">
              <a:buNone/>
              <a:defRPr sz="1654"/>
            </a:lvl6pPr>
            <a:lvl7pPr marL="4535881" indent="0">
              <a:buNone/>
              <a:defRPr sz="1654"/>
            </a:lvl7pPr>
            <a:lvl8pPr marL="5291861" indent="0">
              <a:buNone/>
              <a:defRPr sz="1654"/>
            </a:lvl8pPr>
            <a:lvl9pPr marL="6047842" indent="0">
              <a:buNone/>
              <a:defRPr sz="1654"/>
            </a:lvl9pPr>
          </a:lstStyle>
          <a:p>
            <a:pPr lvl="0"/>
            <a:r>
              <a:rPr lang="de-DE"/>
              <a:t>Mastertextformat bearbeiten
Zweite Ebene
Dritte Ebene
Vierte Ebene
Fünfte Ebene</a:t>
            </a:r>
            <a:endParaRPr lang="en-US" dirty="0"/>
          </a:p>
        </p:txBody>
      </p:sp>
      <p:sp>
        <p:nvSpPr>
          <p:cNvPr id="5" name="Date Placeholder 4"/>
          <p:cNvSpPr>
            <a:spLocks noGrp="1"/>
          </p:cNvSpPr>
          <p:nvPr>
            <p:ph type="dt" sz="half" idx="10"/>
          </p:nvPr>
        </p:nvSpPr>
        <p:spPr/>
        <p:txBody>
          <a:bodyPr/>
          <a:lstStyle/>
          <a:p>
            <a:fld id="{2BE3DAFD-815B-2D40-8D0F-71918718F3CF}" type="datetimeFigureOut">
              <a:rPr lang="de-DE" smtClean="0"/>
              <a:t>22.02.20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5E1367E-E8EB-4E4A-9235-D2A0A0327C2E}" type="slidenum">
              <a:rPr lang="de-DE" smtClean="0"/>
              <a:t>‹Nr.›</a:t>
            </a:fld>
            <a:endParaRPr lang="de-DE"/>
          </a:p>
        </p:txBody>
      </p:sp>
    </p:spTree>
    <p:extLst>
      <p:ext uri="{BB962C8B-B14F-4D97-AF65-F5344CB8AC3E}">
        <p14:creationId xmlns:p14="http://schemas.microsoft.com/office/powerpoint/2010/main" val="3832176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39456" y="1138485"/>
            <a:ext cx="13040439" cy="4133179"/>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1039456" y="5692400"/>
            <a:ext cx="13040439" cy="13567714"/>
          </a:xfrm>
          <a:prstGeom prst="rect">
            <a:avLst/>
          </a:prstGeom>
        </p:spPr>
        <p:txBody>
          <a:bodyPr vert="horz" lIns="91440" tIns="45720" rIns="91440" bIns="45720" rtlCol="0">
            <a:normAutofit/>
          </a:bodyPr>
          <a:lstStyle/>
          <a:p>
            <a:pPr lvl="0"/>
            <a:r>
              <a:rPr lang="de-DE"/>
              <a:t>Mastertextformat bearbeiten
Zweite Ebene
Dritte Ebene
Vierte Ebene
Fünfte Ebene</a:t>
            </a:r>
            <a:endParaRPr lang="en-US" dirty="0"/>
          </a:p>
        </p:txBody>
      </p:sp>
      <p:sp>
        <p:nvSpPr>
          <p:cNvPr id="4" name="Date Placeholder 3"/>
          <p:cNvSpPr>
            <a:spLocks noGrp="1"/>
          </p:cNvSpPr>
          <p:nvPr>
            <p:ph type="dt" sz="half" idx="2"/>
          </p:nvPr>
        </p:nvSpPr>
        <p:spPr>
          <a:xfrm>
            <a:off x="1039455" y="19819457"/>
            <a:ext cx="3401854" cy="1138480"/>
          </a:xfrm>
          <a:prstGeom prst="rect">
            <a:avLst/>
          </a:prstGeom>
        </p:spPr>
        <p:txBody>
          <a:bodyPr vert="horz" lIns="91440" tIns="45720" rIns="91440" bIns="45720" rtlCol="0" anchor="ctr"/>
          <a:lstStyle>
            <a:lvl1pPr algn="l">
              <a:defRPr sz="1984">
                <a:solidFill>
                  <a:schemeClr val="tx1">
                    <a:tint val="75000"/>
                  </a:schemeClr>
                </a:solidFill>
              </a:defRPr>
            </a:lvl1pPr>
          </a:lstStyle>
          <a:p>
            <a:fld id="{2BE3DAFD-815B-2D40-8D0F-71918718F3CF}" type="datetimeFigureOut">
              <a:rPr lang="de-DE" smtClean="0"/>
              <a:t>22.02.20</a:t>
            </a:fld>
            <a:endParaRPr lang="de-DE"/>
          </a:p>
        </p:txBody>
      </p:sp>
      <p:sp>
        <p:nvSpPr>
          <p:cNvPr id="5" name="Footer Placeholder 4"/>
          <p:cNvSpPr>
            <a:spLocks noGrp="1"/>
          </p:cNvSpPr>
          <p:nvPr>
            <p:ph type="ftr" sz="quarter" idx="3"/>
          </p:nvPr>
        </p:nvSpPr>
        <p:spPr>
          <a:xfrm>
            <a:off x="5008285" y="19819457"/>
            <a:ext cx="5102781" cy="1138480"/>
          </a:xfrm>
          <a:prstGeom prst="rect">
            <a:avLst/>
          </a:prstGeom>
        </p:spPr>
        <p:txBody>
          <a:bodyPr vert="horz" lIns="91440" tIns="45720" rIns="91440" bIns="45720" rtlCol="0" anchor="ctr"/>
          <a:lstStyle>
            <a:lvl1pPr algn="ctr">
              <a:defRPr sz="1984">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10678041" y="19819457"/>
            <a:ext cx="3401854" cy="1138480"/>
          </a:xfrm>
          <a:prstGeom prst="rect">
            <a:avLst/>
          </a:prstGeom>
        </p:spPr>
        <p:txBody>
          <a:bodyPr vert="horz" lIns="91440" tIns="45720" rIns="91440" bIns="45720" rtlCol="0" anchor="ctr"/>
          <a:lstStyle>
            <a:lvl1pPr algn="r">
              <a:defRPr sz="1984">
                <a:solidFill>
                  <a:schemeClr val="tx1">
                    <a:tint val="75000"/>
                  </a:schemeClr>
                </a:solidFill>
              </a:defRPr>
            </a:lvl1pPr>
          </a:lstStyle>
          <a:p>
            <a:fld id="{B5E1367E-E8EB-4E4A-9235-D2A0A0327C2E}" type="slidenum">
              <a:rPr lang="de-DE" smtClean="0"/>
              <a:t>‹Nr.›</a:t>
            </a:fld>
            <a:endParaRPr lang="de-DE"/>
          </a:p>
        </p:txBody>
      </p:sp>
    </p:spTree>
    <p:extLst>
      <p:ext uri="{BB962C8B-B14F-4D97-AF65-F5344CB8AC3E}">
        <p14:creationId xmlns:p14="http://schemas.microsoft.com/office/powerpoint/2010/main" val="36180171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511960" rtl="0" eaLnBrk="1" latinLnBrk="0" hangingPunct="1">
        <a:lnSpc>
          <a:spcPct val="90000"/>
        </a:lnSpc>
        <a:spcBef>
          <a:spcPct val="0"/>
        </a:spcBef>
        <a:buNone/>
        <a:defRPr sz="7275" kern="1200">
          <a:solidFill>
            <a:schemeClr val="tx1"/>
          </a:solidFill>
          <a:latin typeface="+mj-lt"/>
          <a:ea typeface="+mj-ea"/>
          <a:cs typeface="+mj-cs"/>
        </a:defRPr>
      </a:lvl1pPr>
    </p:titleStyle>
    <p:bodyStyle>
      <a:lvl1pPr marL="377990" indent="-377990" algn="l" defTabSz="1511960" rtl="0" eaLnBrk="1" latinLnBrk="0" hangingPunct="1">
        <a:lnSpc>
          <a:spcPct val="90000"/>
        </a:lnSpc>
        <a:spcBef>
          <a:spcPts val="1654"/>
        </a:spcBef>
        <a:buFont typeface="Arial" panose="020B0604020202020204" pitchFamily="34" charset="0"/>
        <a:buChar char="•"/>
        <a:defRPr sz="4630" kern="1200">
          <a:solidFill>
            <a:schemeClr val="tx1"/>
          </a:solidFill>
          <a:latin typeface="+mn-lt"/>
          <a:ea typeface="+mn-ea"/>
          <a:cs typeface="+mn-cs"/>
        </a:defRPr>
      </a:lvl1pPr>
      <a:lvl2pPr marL="1133970" indent="-377990" algn="l" defTabSz="1511960" rtl="0" eaLnBrk="1" latinLnBrk="0" hangingPunct="1">
        <a:lnSpc>
          <a:spcPct val="90000"/>
        </a:lnSpc>
        <a:spcBef>
          <a:spcPts val="827"/>
        </a:spcBef>
        <a:buFont typeface="Arial" panose="020B0604020202020204" pitchFamily="34" charset="0"/>
        <a:buChar char="•"/>
        <a:defRPr sz="3968" kern="1200">
          <a:solidFill>
            <a:schemeClr val="tx1"/>
          </a:solidFill>
          <a:latin typeface="+mn-lt"/>
          <a:ea typeface="+mn-ea"/>
          <a:cs typeface="+mn-cs"/>
        </a:defRPr>
      </a:lvl2pPr>
      <a:lvl3pPr marL="1889951" indent="-377990" algn="l" defTabSz="1511960" rtl="0" eaLnBrk="1" latinLnBrk="0" hangingPunct="1">
        <a:lnSpc>
          <a:spcPct val="90000"/>
        </a:lnSpc>
        <a:spcBef>
          <a:spcPts val="827"/>
        </a:spcBef>
        <a:buFont typeface="Arial" panose="020B0604020202020204" pitchFamily="34" charset="0"/>
        <a:buChar char="•"/>
        <a:defRPr sz="3307" kern="1200">
          <a:solidFill>
            <a:schemeClr val="tx1"/>
          </a:solidFill>
          <a:latin typeface="+mn-lt"/>
          <a:ea typeface="+mn-ea"/>
          <a:cs typeface="+mn-cs"/>
        </a:defRPr>
      </a:lvl3pPr>
      <a:lvl4pPr marL="2645931" indent="-377990" algn="l" defTabSz="1511960" rtl="0" eaLnBrk="1" latinLnBrk="0" hangingPunct="1">
        <a:lnSpc>
          <a:spcPct val="90000"/>
        </a:lnSpc>
        <a:spcBef>
          <a:spcPts val="827"/>
        </a:spcBef>
        <a:buFont typeface="Arial" panose="020B0604020202020204" pitchFamily="34" charset="0"/>
        <a:buChar char="•"/>
        <a:defRPr sz="2976" kern="1200">
          <a:solidFill>
            <a:schemeClr val="tx1"/>
          </a:solidFill>
          <a:latin typeface="+mn-lt"/>
          <a:ea typeface="+mn-ea"/>
          <a:cs typeface="+mn-cs"/>
        </a:defRPr>
      </a:lvl4pPr>
      <a:lvl5pPr marL="3401911" indent="-377990" algn="l" defTabSz="1511960" rtl="0" eaLnBrk="1" latinLnBrk="0" hangingPunct="1">
        <a:lnSpc>
          <a:spcPct val="90000"/>
        </a:lnSpc>
        <a:spcBef>
          <a:spcPts val="827"/>
        </a:spcBef>
        <a:buFont typeface="Arial" panose="020B0604020202020204" pitchFamily="34" charset="0"/>
        <a:buChar char="•"/>
        <a:defRPr sz="2976" kern="1200">
          <a:solidFill>
            <a:schemeClr val="tx1"/>
          </a:solidFill>
          <a:latin typeface="+mn-lt"/>
          <a:ea typeface="+mn-ea"/>
          <a:cs typeface="+mn-cs"/>
        </a:defRPr>
      </a:lvl5pPr>
      <a:lvl6pPr marL="4157891" indent="-377990" algn="l" defTabSz="1511960" rtl="0" eaLnBrk="1" latinLnBrk="0" hangingPunct="1">
        <a:lnSpc>
          <a:spcPct val="90000"/>
        </a:lnSpc>
        <a:spcBef>
          <a:spcPts val="827"/>
        </a:spcBef>
        <a:buFont typeface="Arial" panose="020B0604020202020204" pitchFamily="34" charset="0"/>
        <a:buChar char="•"/>
        <a:defRPr sz="2976" kern="1200">
          <a:solidFill>
            <a:schemeClr val="tx1"/>
          </a:solidFill>
          <a:latin typeface="+mn-lt"/>
          <a:ea typeface="+mn-ea"/>
          <a:cs typeface="+mn-cs"/>
        </a:defRPr>
      </a:lvl6pPr>
      <a:lvl7pPr marL="4913871" indent="-377990" algn="l" defTabSz="1511960" rtl="0" eaLnBrk="1" latinLnBrk="0" hangingPunct="1">
        <a:lnSpc>
          <a:spcPct val="90000"/>
        </a:lnSpc>
        <a:spcBef>
          <a:spcPts val="827"/>
        </a:spcBef>
        <a:buFont typeface="Arial" panose="020B0604020202020204" pitchFamily="34" charset="0"/>
        <a:buChar char="•"/>
        <a:defRPr sz="2976" kern="1200">
          <a:solidFill>
            <a:schemeClr val="tx1"/>
          </a:solidFill>
          <a:latin typeface="+mn-lt"/>
          <a:ea typeface="+mn-ea"/>
          <a:cs typeface="+mn-cs"/>
        </a:defRPr>
      </a:lvl7pPr>
      <a:lvl8pPr marL="5669852" indent="-377990" algn="l" defTabSz="1511960" rtl="0" eaLnBrk="1" latinLnBrk="0" hangingPunct="1">
        <a:lnSpc>
          <a:spcPct val="90000"/>
        </a:lnSpc>
        <a:spcBef>
          <a:spcPts val="827"/>
        </a:spcBef>
        <a:buFont typeface="Arial" panose="020B0604020202020204" pitchFamily="34" charset="0"/>
        <a:buChar char="•"/>
        <a:defRPr sz="2976" kern="1200">
          <a:solidFill>
            <a:schemeClr val="tx1"/>
          </a:solidFill>
          <a:latin typeface="+mn-lt"/>
          <a:ea typeface="+mn-ea"/>
          <a:cs typeface="+mn-cs"/>
        </a:defRPr>
      </a:lvl8pPr>
      <a:lvl9pPr marL="6425832" indent="-377990" algn="l" defTabSz="1511960" rtl="0" eaLnBrk="1" latinLnBrk="0" hangingPunct="1">
        <a:lnSpc>
          <a:spcPct val="90000"/>
        </a:lnSpc>
        <a:spcBef>
          <a:spcPts val="827"/>
        </a:spcBef>
        <a:buFont typeface="Arial" panose="020B0604020202020204" pitchFamily="34" charset="0"/>
        <a:buChar char="•"/>
        <a:defRPr sz="2976" kern="1200">
          <a:solidFill>
            <a:schemeClr val="tx1"/>
          </a:solidFill>
          <a:latin typeface="+mn-lt"/>
          <a:ea typeface="+mn-ea"/>
          <a:cs typeface="+mn-cs"/>
        </a:defRPr>
      </a:lvl9pPr>
    </p:bodyStyle>
    <p:otherStyle>
      <a:defPPr>
        <a:defRPr lang="en-US"/>
      </a:defPPr>
      <a:lvl1pPr marL="0" algn="l" defTabSz="1511960" rtl="0" eaLnBrk="1" latinLnBrk="0" hangingPunct="1">
        <a:defRPr sz="2976" kern="1200">
          <a:solidFill>
            <a:schemeClr val="tx1"/>
          </a:solidFill>
          <a:latin typeface="+mn-lt"/>
          <a:ea typeface="+mn-ea"/>
          <a:cs typeface="+mn-cs"/>
        </a:defRPr>
      </a:lvl1pPr>
      <a:lvl2pPr marL="755980" algn="l" defTabSz="1511960" rtl="0" eaLnBrk="1" latinLnBrk="0" hangingPunct="1">
        <a:defRPr sz="2976" kern="1200">
          <a:solidFill>
            <a:schemeClr val="tx1"/>
          </a:solidFill>
          <a:latin typeface="+mn-lt"/>
          <a:ea typeface="+mn-ea"/>
          <a:cs typeface="+mn-cs"/>
        </a:defRPr>
      </a:lvl2pPr>
      <a:lvl3pPr marL="1511960" algn="l" defTabSz="1511960" rtl="0" eaLnBrk="1" latinLnBrk="0" hangingPunct="1">
        <a:defRPr sz="2976" kern="1200">
          <a:solidFill>
            <a:schemeClr val="tx1"/>
          </a:solidFill>
          <a:latin typeface="+mn-lt"/>
          <a:ea typeface="+mn-ea"/>
          <a:cs typeface="+mn-cs"/>
        </a:defRPr>
      </a:lvl3pPr>
      <a:lvl4pPr marL="2267941" algn="l" defTabSz="1511960" rtl="0" eaLnBrk="1" latinLnBrk="0" hangingPunct="1">
        <a:defRPr sz="2976" kern="1200">
          <a:solidFill>
            <a:schemeClr val="tx1"/>
          </a:solidFill>
          <a:latin typeface="+mn-lt"/>
          <a:ea typeface="+mn-ea"/>
          <a:cs typeface="+mn-cs"/>
        </a:defRPr>
      </a:lvl4pPr>
      <a:lvl5pPr marL="3023921" algn="l" defTabSz="1511960" rtl="0" eaLnBrk="1" latinLnBrk="0" hangingPunct="1">
        <a:defRPr sz="2976" kern="1200">
          <a:solidFill>
            <a:schemeClr val="tx1"/>
          </a:solidFill>
          <a:latin typeface="+mn-lt"/>
          <a:ea typeface="+mn-ea"/>
          <a:cs typeface="+mn-cs"/>
        </a:defRPr>
      </a:lvl5pPr>
      <a:lvl6pPr marL="3779901" algn="l" defTabSz="1511960" rtl="0" eaLnBrk="1" latinLnBrk="0" hangingPunct="1">
        <a:defRPr sz="2976" kern="1200">
          <a:solidFill>
            <a:schemeClr val="tx1"/>
          </a:solidFill>
          <a:latin typeface="+mn-lt"/>
          <a:ea typeface="+mn-ea"/>
          <a:cs typeface="+mn-cs"/>
        </a:defRPr>
      </a:lvl6pPr>
      <a:lvl7pPr marL="4535881" algn="l" defTabSz="1511960" rtl="0" eaLnBrk="1" latinLnBrk="0" hangingPunct="1">
        <a:defRPr sz="2976" kern="1200">
          <a:solidFill>
            <a:schemeClr val="tx1"/>
          </a:solidFill>
          <a:latin typeface="+mn-lt"/>
          <a:ea typeface="+mn-ea"/>
          <a:cs typeface="+mn-cs"/>
        </a:defRPr>
      </a:lvl7pPr>
      <a:lvl8pPr marL="5291861" algn="l" defTabSz="1511960" rtl="0" eaLnBrk="1" latinLnBrk="0" hangingPunct="1">
        <a:defRPr sz="2976" kern="1200">
          <a:solidFill>
            <a:schemeClr val="tx1"/>
          </a:solidFill>
          <a:latin typeface="+mn-lt"/>
          <a:ea typeface="+mn-ea"/>
          <a:cs typeface="+mn-cs"/>
        </a:defRPr>
      </a:lvl8pPr>
      <a:lvl9pPr marL="6047842" algn="l" defTabSz="1511960" rtl="0" eaLnBrk="1" latinLnBrk="0" hangingPunct="1">
        <a:defRPr sz="29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Grafik 25">
            <a:extLst>
              <a:ext uri="{FF2B5EF4-FFF2-40B4-BE49-F238E27FC236}">
                <a16:creationId xmlns:a16="http://schemas.microsoft.com/office/drawing/2014/main" id="{39DFD06A-7765-9749-8A2C-A3109445BB29}"/>
              </a:ext>
            </a:extLst>
          </p:cNvPr>
          <p:cNvPicPr>
            <a:picLocks noChangeAspect="1"/>
          </p:cNvPicPr>
          <p:nvPr/>
        </p:nvPicPr>
        <p:blipFill>
          <a:blip r:embed="rId3"/>
          <a:stretch>
            <a:fillRect/>
          </a:stretch>
        </p:blipFill>
        <p:spPr>
          <a:xfrm>
            <a:off x="448183" y="7775051"/>
            <a:ext cx="14274800" cy="10744200"/>
          </a:xfrm>
          <a:prstGeom prst="rect">
            <a:avLst/>
          </a:prstGeom>
        </p:spPr>
      </p:pic>
      <p:sp>
        <p:nvSpPr>
          <p:cNvPr id="4" name="Textfeld 3">
            <a:extLst>
              <a:ext uri="{FF2B5EF4-FFF2-40B4-BE49-F238E27FC236}">
                <a16:creationId xmlns:a16="http://schemas.microsoft.com/office/drawing/2014/main" id="{93737B2A-B67B-7A44-8FF6-8BB85DC61EB6}"/>
              </a:ext>
            </a:extLst>
          </p:cNvPr>
          <p:cNvSpPr txBox="1"/>
          <p:nvPr/>
        </p:nvSpPr>
        <p:spPr>
          <a:xfrm>
            <a:off x="1180847" y="2038151"/>
            <a:ext cx="14313651" cy="3077766"/>
          </a:xfrm>
          <a:prstGeom prst="rect">
            <a:avLst/>
          </a:prstGeom>
          <a:noFill/>
        </p:spPr>
        <p:txBody>
          <a:bodyPr wrap="square" rtlCol="0" anchor="ctr" anchorCtr="0">
            <a:spAutoFit/>
          </a:bodyPr>
          <a:lstStyle/>
          <a:p>
            <a:r>
              <a:rPr lang="de-DE" sz="5400" b="1" dirty="0">
                <a:ea typeface="Arial Unicode MS" panose="020B0604020202020204" pitchFamily="34" charset="-128"/>
                <a:cs typeface="Arial Unicode MS" panose="020B0604020202020204" pitchFamily="34" charset="-128"/>
              </a:rPr>
              <a:t>Programmieren lernen mit dem </a:t>
            </a:r>
            <a:r>
              <a:rPr lang="de-DE" sz="14000" b="1" dirty="0" err="1">
                <a:ea typeface="Arial Unicode MS" panose="020B0604020202020204" pitchFamily="34" charset="-128"/>
                <a:cs typeface="Arial Unicode MS" panose="020B0604020202020204" pitchFamily="34" charset="-128"/>
              </a:rPr>
              <a:t>Calliope</a:t>
            </a:r>
            <a:r>
              <a:rPr lang="de-DE" sz="14000" b="1" dirty="0">
                <a:ea typeface="Arial Unicode MS" panose="020B0604020202020204" pitchFamily="34" charset="-128"/>
                <a:cs typeface="Arial Unicode MS" panose="020B0604020202020204" pitchFamily="34" charset="-128"/>
              </a:rPr>
              <a:t> mini</a:t>
            </a:r>
          </a:p>
        </p:txBody>
      </p:sp>
      <p:sp>
        <p:nvSpPr>
          <p:cNvPr id="8" name="Textfeld 7">
            <a:extLst>
              <a:ext uri="{FF2B5EF4-FFF2-40B4-BE49-F238E27FC236}">
                <a16:creationId xmlns:a16="http://schemas.microsoft.com/office/drawing/2014/main" id="{CB69AC81-55BD-5148-BC7B-359BAD833B08}"/>
              </a:ext>
            </a:extLst>
          </p:cNvPr>
          <p:cNvSpPr txBox="1"/>
          <p:nvPr/>
        </p:nvSpPr>
        <p:spPr>
          <a:xfrm>
            <a:off x="1180845" y="5670989"/>
            <a:ext cx="12822799" cy="2120486"/>
          </a:xfrm>
          <a:prstGeom prst="rect">
            <a:avLst/>
          </a:prstGeom>
          <a:effectLst>
            <a:outerShdw blurRad="50800" dist="38100" dir="8100000" sx="102000" sy="102000" algn="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defPPr>
              <a:defRPr lang="en-US"/>
            </a:defPPr>
            <a:lvl1pPr>
              <a:defRPr sz="28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
            <a:r>
              <a:rPr lang="de-DE" dirty="0"/>
              <a:t>Du benutzt fast jeden Tag Computer, Tablet oder Smartphone und willst dich endlich mal mit dem befassen, was dahinter steckt? Wenn du selbst coole Lichteffekte oder ein kleines Spiel programmieren möchtest, dann bist du in diesem Kurs genau richtig. Hier erfährst du was das Programmieren mit dem </a:t>
            </a:r>
            <a:r>
              <a:rPr lang="de-DE" dirty="0" err="1"/>
              <a:t>Calliope</a:t>
            </a:r>
            <a:r>
              <a:rPr lang="de-DE" dirty="0"/>
              <a:t> mini so faszinierend macht. </a:t>
            </a:r>
          </a:p>
        </p:txBody>
      </p:sp>
      <p:sp>
        <p:nvSpPr>
          <p:cNvPr id="20" name="Richtungspfeil 19">
            <a:extLst>
              <a:ext uri="{FF2B5EF4-FFF2-40B4-BE49-F238E27FC236}">
                <a16:creationId xmlns:a16="http://schemas.microsoft.com/office/drawing/2014/main" id="{D499DE0B-7C22-4B4F-BE09-B0A552C07FCC}"/>
              </a:ext>
            </a:extLst>
          </p:cNvPr>
          <p:cNvSpPr/>
          <p:nvPr/>
        </p:nvSpPr>
        <p:spPr>
          <a:xfrm>
            <a:off x="1180846" y="738218"/>
            <a:ext cx="7908289" cy="650937"/>
          </a:xfrm>
          <a:prstGeom prst="homePlate">
            <a:avLst/>
          </a:prstGeom>
          <a:effectLst>
            <a:outerShdw blurRad="50800" dist="38100" dir="8100000" sx="102000" sy="102000" algn="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t> codieren, experimentieren &amp; entdecken</a:t>
            </a:r>
          </a:p>
        </p:txBody>
      </p:sp>
      <p:sp>
        <p:nvSpPr>
          <p:cNvPr id="23" name="Explosion 1 22">
            <a:extLst>
              <a:ext uri="{FF2B5EF4-FFF2-40B4-BE49-F238E27FC236}">
                <a16:creationId xmlns:a16="http://schemas.microsoft.com/office/drawing/2014/main" id="{1D03FF75-923B-8045-8B4E-23AB80EE8654}"/>
              </a:ext>
            </a:extLst>
          </p:cNvPr>
          <p:cNvSpPr/>
          <p:nvPr/>
        </p:nvSpPr>
        <p:spPr>
          <a:xfrm rot="1767010">
            <a:off x="10955142" y="416852"/>
            <a:ext cx="4289082" cy="3979620"/>
          </a:xfrm>
          <a:prstGeom prst="irregularSeal1">
            <a:avLst/>
          </a:prstGeom>
          <a:solidFill>
            <a:srgbClr val="FFC000"/>
          </a:solidFill>
          <a:ln>
            <a:solidFill>
              <a:schemeClr val="bg2">
                <a:lumMod val="50000"/>
              </a:schemeClr>
            </a:solidFill>
          </a:ln>
          <a:effectLst>
            <a:outerShdw blurRad="50800" dist="38100" dir="8100000" sx="106000" sy="106000" algn="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t>Hier ist der Spaß vor- programmiert</a:t>
            </a:r>
          </a:p>
        </p:txBody>
      </p:sp>
      <p:sp>
        <p:nvSpPr>
          <p:cNvPr id="24" name="Textfeld 23">
            <a:extLst>
              <a:ext uri="{FF2B5EF4-FFF2-40B4-BE49-F238E27FC236}">
                <a16:creationId xmlns:a16="http://schemas.microsoft.com/office/drawing/2014/main" id="{AE2BB127-B0C2-0B45-9167-F0A891FC58AB}"/>
              </a:ext>
            </a:extLst>
          </p:cNvPr>
          <p:cNvSpPr txBox="1"/>
          <p:nvPr/>
        </p:nvSpPr>
        <p:spPr>
          <a:xfrm>
            <a:off x="1180847" y="18097499"/>
            <a:ext cx="6207506" cy="2709253"/>
          </a:xfrm>
          <a:prstGeom prst="rect">
            <a:avLst/>
          </a:prstGeom>
          <a:effectLst>
            <a:outerShdw blurRad="50800" dist="38100" dir="8100000" sx="102000" sy="102000" algn="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de-DE" sz="2800" dirty="0"/>
              <a:t>Diese Projekte werden wir umsetzen:</a:t>
            </a:r>
          </a:p>
          <a:p>
            <a:pPr marL="457200" indent="-457200" algn="l">
              <a:buFont typeface="Arial" panose="020B0604020202020204" pitchFamily="34" charset="0"/>
              <a:buChar char="•"/>
            </a:pPr>
            <a:r>
              <a:rPr lang="de-DE" sz="2800" dirty="0"/>
              <a:t>die kleine Spiele </a:t>
            </a:r>
            <a:r>
              <a:rPr lang="de-DE" sz="2800" i="1" dirty="0" err="1"/>
              <a:t>Mäxchen</a:t>
            </a:r>
            <a:r>
              <a:rPr lang="de-DE" sz="2800" i="1" dirty="0"/>
              <a:t> </a:t>
            </a:r>
            <a:r>
              <a:rPr lang="de-DE" sz="2800" dirty="0"/>
              <a:t>und</a:t>
            </a:r>
            <a:r>
              <a:rPr lang="de-DE" sz="2800" i="1" dirty="0"/>
              <a:t> Schere-Stein-Papier</a:t>
            </a:r>
          </a:p>
          <a:p>
            <a:pPr marL="457200" indent="-457200" algn="l">
              <a:buFont typeface="Arial" panose="020B0604020202020204" pitchFamily="34" charset="0"/>
              <a:buChar char="•"/>
            </a:pPr>
            <a:r>
              <a:rPr lang="de-DE" sz="2800" dirty="0"/>
              <a:t>Farblichteffekte &amp; Discokugel</a:t>
            </a:r>
          </a:p>
          <a:p>
            <a:pPr marL="457200" indent="-457200" algn="l">
              <a:buFont typeface="Arial" panose="020B0604020202020204" pitchFamily="34" charset="0"/>
              <a:buChar char="•"/>
            </a:pPr>
            <a:r>
              <a:rPr lang="de-DE" sz="2800" dirty="0"/>
              <a:t>Roboter Parcours fahren, Ampel selbst schalten </a:t>
            </a:r>
          </a:p>
        </p:txBody>
      </p:sp>
      <p:sp>
        <p:nvSpPr>
          <p:cNvPr id="27" name="Textfeld 26">
            <a:extLst>
              <a:ext uri="{FF2B5EF4-FFF2-40B4-BE49-F238E27FC236}">
                <a16:creationId xmlns:a16="http://schemas.microsoft.com/office/drawing/2014/main" id="{08CC546A-DDF2-0C4E-A824-2ACE1D6EB891}"/>
              </a:ext>
            </a:extLst>
          </p:cNvPr>
          <p:cNvSpPr txBox="1"/>
          <p:nvPr/>
        </p:nvSpPr>
        <p:spPr>
          <a:xfrm>
            <a:off x="7796138" y="18097500"/>
            <a:ext cx="6207507" cy="2709253"/>
          </a:xfrm>
          <a:prstGeom prst="rect">
            <a:avLst/>
          </a:prstGeom>
          <a:effectLst>
            <a:outerShdw blurRad="50800" dist="38100" dir="8100000" sx="102000" sy="102000" algn="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de-DE" sz="2800" dirty="0"/>
          </a:p>
          <a:p>
            <a:pPr algn="l"/>
            <a:r>
              <a:rPr lang="de-DE" sz="2800" dirty="0"/>
              <a:t>Kurs-Infos:</a:t>
            </a:r>
          </a:p>
          <a:p>
            <a:pPr marL="457200" indent="-457200" algn="l">
              <a:buFont typeface="Arial" panose="020B0604020202020204" pitchFamily="34" charset="0"/>
              <a:buChar char="•"/>
            </a:pPr>
            <a:r>
              <a:rPr lang="de-DE" sz="2800" dirty="0"/>
              <a:t>bis zu 10 Schüler ab der 4. Klasse</a:t>
            </a:r>
          </a:p>
          <a:p>
            <a:pPr marL="457200" indent="-457200" algn="l">
              <a:buFont typeface="Arial" panose="020B0604020202020204" pitchFamily="34" charset="0"/>
              <a:buChar char="•"/>
            </a:pPr>
            <a:r>
              <a:rPr lang="de-DE" sz="2800" dirty="0"/>
              <a:t>Kursleiter: Jens Hauptmann</a:t>
            </a:r>
          </a:p>
          <a:p>
            <a:pPr marL="457200" indent="-457200" algn="l">
              <a:buFont typeface="Arial" panose="020B0604020202020204" pitchFamily="34" charset="0"/>
              <a:buChar char="•"/>
            </a:pPr>
            <a:r>
              <a:rPr lang="de-DE" sz="2800" dirty="0"/>
              <a:t>Arbeitsmaterialien sind kostenfrei</a:t>
            </a:r>
          </a:p>
          <a:p>
            <a:pPr marL="457200" indent="-457200" algn="l">
              <a:buFont typeface="Arial" panose="020B0604020202020204" pitchFamily="34" charset="0"/>
              <a:buChar char="•"/>
            </a:pPr>
            <a:r>
              <a:rPr lang="de-DE" sz="2800" dirty="0"/>
              <a:t>keine Programmiervorkenntnisse nötig</a:t>
            </a:r>
          </a:p>
          <a:p>
            <a:pPr marL="457200" indent="-457200" algn="l">
              <a:buFont typeface="Arial" panose="020B0604020202020204" pitchFamily="34" charset="0"/>
              <a:buChar char="•"/>
            </a:pPr>
            <a:endParaRPr lang="de-DE" sz="2800" dirty="0"/>
          </a:p>
        </p:txBody>
      </p:sp>
    </p:spTree>
    <p:extLst>
      <p:ext uri="{BB962C8B-B14F-4D97-AF65-F5344CB8AC3E}">
        <p14:creationId xmlns:p14="http://schemas.microsoft.com/office/powerpoint/2010/main" val="4086557208"/>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120</Words>
  <Application>Microsoft Macintosh PowerPoint</Application>
  <PresentationFormat>Benutzerdefiniert</PresentationFormat>
  <Paragraphs>15</Paragraphs>
  <Slides>1</Slides>
  <Notes>1</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vt:i4>
      </vt:variant>
    </vt:vector>
  </HeadingPairs>
  <TitlesOfParts>
    <vt:vector size="5" baseType="lpstr">
      <vt:lpstr>Arial</vt:lpstr>
      <vt:lpstr>Calibri</vt:lpstr>
      <vt:lpstr>Calibri Light</vt:lpstr>
      <vt:lpstr>Office</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Chris Giese</dc:creator>
  <cp:lastModifiedBy>Chris Giese</cp:lastModifiedBy>
  <cp:revision>30</cp:revision>
  <cp:lastPrinted>2020-02-22T17:57:54Z</cp:lastPrinted>
  <dcterms:created xsi:type="dcterms:W3CDTF">2019-02-07T14:39:40Z</dcterms:created>
  <dcterms:modified xsi:type="dcterms:W3CDTF">2020-02-22T17:58:38Z</dcterms:modified>
</cp:coreProperties>
</file>